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1" r:id="rId3"/>
    <p:sldId id="265" r:id="rId4"/>
    <p:sldId id="270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15" autoAdjust="0"/>
    <p:restoredTop sz="94660"/>
  </p:normalViewPr>
  <p:slideViewPr>
    <p:cSldViewPr>
      <p:cViewPr varScale="1">
        <p:scale>
          <a:sx n="114" d="100"/>
          <a:sy n="114" d="100"/>
        </p:scale>
        <p:origin x="52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55721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74067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59912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6648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4191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2915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288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731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851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792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8954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D77CD80-3E8F-4B41-8EA8-67A19A42F7B0}"/>
              </a:ext>
            </a:extLst>
          </p:cNvPr>
          <p:cNvGrpSpPr/>
          <p:nvPr/>
        </p:nvGrpSpPr>
        <p:grpSpPr>
          <a:xfrm>
            <a:off x="2612701" y="117929"/>
            <a:ext cx="6107339" cy="6622143"/>
            <a:chOff x="2612701" y="117929"/>
            <a:chExt cx="6107339" cy="6622143"/>
          </a:xfrm>
        </p:grpSpPr>
        <p:grpSp>
          <p:nvGrpSpPr>
            <p:cNvPr id="12473" name="Group 185"/>
            <p:cNvGrpSpPr>
              <a:grpSpLocks/>
            </p:cNvGrpSpPr>
            <p:nvPr/>
          </p:nvGrpSpPr>
          <p:grpSpPr bwMode="auto">
            <a:xfrm>
              <a:off x="5151567" y="2786063"/>
              <a:ext cx="1993446" cy="2764518"/>
              <a:chOff x="3493" y="2457"/>
              <a:chExt cx="1758" cy="2438"/>
            </a:xfrm>
          </p:grpSpPr>
          <p:sp>
            <p:nvSpPr>
              <p:cNvPr id="12444" name="Freeform 156"/>
              <p:cNvSpPr>
                <a:spLocks/>
              </p:cNvSpPr>
              <p:nvPr/>
            </p:nvSpPr>
            <p:spPr bwMode="auto">
              <a:xfrm>
                <a:off x="3493" y="2457"/>
                <a:ext cx="1163" cy="1786"/>
              </a:xfrm>
              <a:custGeom>
                <a:avLst/>
                <a:gdLst>
                  <a:gd name="T0" fmla="*/ 454 w 1163"/>
                  <a:gd name="T1" fmla="*/ 1786 h 1786"/>
                  <a:gd name="T2" fmla="*/ 426 w 1163"/>
                  <a:gd name="T3" fmla="*/ 1701 h 1786"/>
                  <a:gd name="T4" fmla="*/ 454 w 1163"/>
                  <a:gd name="T5" fmla="*/ 1673 h 1786"/>
                  <a:gd name="T6" fmla="*/ 426 w 1163"/>
                  <a:gd name="T7" fmla="*/ 1616 h 1786"/>
                  <a:gd name="T8" fmla="*/ 341 w 1163"/>
                  <a:gd name="T9" fmla="*/ 1588 h 1786"/>
                  <a:gd name="T10" fmla="*/ 256 w 1163"/>
                  <a:gd name="T11" fmla="*/ 1616 h 1786"/>
                  <a:gd name="T12" fmla="*/ 227 w 1163"/>
                  <a:gd name="T13" fmla="*/ 1559 h 1786"/>
                  <a:gd name="T14" fmla="*/ 284 w 1163"/>
                  <a:gd name="T15" fmla="*/ 1474 h 1786"/>
                  <a:gd name="T16" fmla="*/ 199 w 1163"/>
                  <a:gd name="T17" fmla="*/ 1389 h 1786"/>
                  <a:gd name="T18" fmla="*/ 284 w 1163"/>
                  <a:gd name="T19" fmla="*/ 1332 h 1786"/>
                  <a:gd name="T20" fmla="*/ 227 w 1163"/>
                  <a:gd name="T21" fmla="*/ 1247 h 1786"/>
                  <a:gd name="T22" fmla="*/ 114 w 1163"/>
                  <a:gd name="T23" fmla="*/ 1134 h 1786"/>
                  <a:gd name="T24" fmla="*/ 0 w 1163"/>
                  <a:gd name="T25" fmla="*/ 1106 h 1786"/>
                  <a:gd name="T26" fmla="*/ 0 w 1163"/>
                  <a:gd name="T27" fmla="*/ 1021 h 1786"/>
                  <a:gd name="T28" fmla="*/ 57 w 1163"/>
                  <a:gd name="T29" fmla="*/ 907 h 1786"/>
                  <a:gd name="T30" fmla="*/ 142 w 1163"/>
                  <a:gd name="T31" fmla="*/ 936 h 1786"/>
                  <a:gd name="T32" fmla="*/ 199 w 1163"/>
                  <a:gd name="T33" fmla="*/ 765 h 1786"/>
                  <a:gd name="T34" fmla="*/ 256 w 1163"/>
                  <a:gd name="T35" fmla="*/ 737 h 1786"/>
                  <a:gd name="T36" fmla="*/ 341 w 1163"/>
                  <a:gd name="T37" fmla="*/ 794 h 1786"/>
                  <a:gd name="T38" fmla="*/ 341 w 1163"/>
                  <a:gd name="T39" fmla="*/ 624 h 1786"/>
                  <a:gd name="T40" fmla="*/ 454 w 1163"/>
                  <a:gd name="T41" fmla="*/ 595 h 1786"/>
                  <a:gd name="T42" fmla="*/ 482 w 1163"/>
                  <a:gd name="T43" fmla="*/ 539 h 1786"/>
                  <a:gd name="T44" fmla="*/ 454 w 1163"/>
                  <a:gd name="T45" fmla="*/ 482 h 1786"/>
                  <a:gd name="T46" fmla="*/ 482 w 1163"/>
                  <a:gd name="T47" fmla="*/ 340 h 1786"/>
                  <a:gd name="T48" fmla="*/ 624 w 1163"/>
                  <a:gd name="T49" fmla="*/ 227 h 1786"/>
                  <a:gd name="T50" fmla="*/ 539 w 1163"/>
                  <a:gd name="T51" fmla="*/ 198 h 1786"/>
                  <a:gd name="T52" fmla="*/ 482 w 1163"/>
                  <a:gd name="T53" fmla="*/ 142 h 1786"/>
                  <a:gd name="T54" fmla="*/ 511 w 1163"/>
                  <a:gd name="T55" fmla="*/ 85 h 1786"/>
                  <a:gd name="T56" fmla="*/ 511 w 1163"/>
                  <a:gd name="T57" fmla="*/ 28 h 1786"/>
                  <a:gd name="T58" fmla="*/ 539 w 1163"/>
                  <a:gd name="T59" fmla="*/ 28 h 1786"/>
                  <a:gd name="T60" fmla="*/ 596 w 1163"/>
                  <a:gd name="T61" fmla="*/ 85 h 1786"/>
                  <a:gd name="T62" fmla="*/ 652 w 1163"/>
                  <a:gd name="T63" fmla="*/ 0 h 1786"/>
                  <a:gd name="T64" fmla="*/ 766 w 1163"/>
                  <a:gd name="T65" fmla="*/ 28 h 1786"/>
                  <a:gd name="T66" fmla="*/ 766 w 1163"/>
                  <a:gd name="T67" fmla="*/ 113 h 1786"/>
                  <a:gd name="T68" fmla="*/ 681 w 1163"/>
                  <a:gd name="T69" fmla="*/ 198 h 1786"/>
                  <a:gd name="T70" fmla="*/ 709 w 1163"/>
                  <a:gd name="T71" fmla="*/ 255 h 1786"/>
                  <a:gd name="T72" fmla="*/ 794 w 1163"/>
                  <a:gd name="T73" fmla="*/ 198 h 1786"/>
                  <a:gd name="T74" fmla="*/ 908 w 1163"/>
                  <a:gd name="T75" fmla="*/ 340 h 1786"/>
                  <a:gd name="T76" fmla="*/ 879 w 1163"/>
                  <a:gd name="T77" fmla="*/ 397 h 1786"/>
                  <a:gd name="T78" fmla="*/ 964 w 1163"/>
                  <a:gd name="T79" fmla="*/ 425 h 1786"/>
                  <a:gd name="T80" fmla="*/ 993 w 1163"/>
                  <a:gd name="T81" fmla="*/ 397 h 1786"/>
                  <a:gd name="T82" fmla="*/ 1021 w 1163"/>
                  <a:gd name="T83" fmla="*/ 539 h 1786"/>
                  <a:gd name="T84" fmla="*/ 1078 w 1163"/>
                  <a:gd name="T85" fmla="*/ 567 h 1786"/>
                  <a:gd name="T86" fmla="*/ 1134 w 1163"/>
                  <a:gd name="T87" fmla="*/ 510 h 1786"/>
                  <a:gd name="T88" fmla="*/ 1163 w 1163"/>
                  <a:gd name="T89" fmla="*/ 539 h 1786"/>
                  <a:gd name="T90" fmla="*/ 1134 w 1163"/>
                  <a:gd name="T91" fmla="*/ 624 h 1786"/>
                  <a:gd name="T92" fmla="*/ 1134 w 1163"/>
                  <a:gd name="T93" fmla="*/ 737 h 1786"/>
                  <a:gd name="T94" fmla="*/ 1021 w 1163"/>
                  <a:gd name="T95" fmla="*/ 879 h 1786"/>
                  <a:gd name="T96" fmla="*/ 1078 w 1163"/>
                  <a:gd name="T97" fmla="*/ 907 h 1786"/>
                  <a:gd name="T98" fmla="*/ 1078 w 1163"/>
                  <a:gd name="T99" fmla="*/ 992 h 1786"/>
                  <a:gd name="T100" fmla="*/ 1134 w 1163"/>
                  <a:gd name="T101" fmla="*/ 1021 h 1786"/>
                  <a:gd name="T102" fmla="*/ 1078 w 1163"/>
                  <a:gd name="T103" fmla="*/ 1106 h 1786"/>
                  <a:gd name="T104" fmla="*/ 1163 w 1163"/>
                  <a:gd name="T105" fmla="*/ 1276 h 1786"/>
                  <a:gd name="T106" fmla="*/ 1021 w 1163"/>
                  <a:gd name="T107" fmla="*/ 1389 h 1786"/>
                  <a:gd name="T108" fmla="*/ 936 w 1163"/>
                  <a:gd name="T109" fmla="*/ 1389 h 1786"/>
                  <a:gd name="T110" fmla="*/ 879 w 1163"/>
                  <a:gd name="T111" fmla="*/ 1503 h 1786"/>
                  <a:gd name="T112" fmla="*/ 851 w 1163"/>
                  <a:gd name="T113" fmla="*/ 1673 h 1786"/>
                  <a:gd name="T114" fmla="*/ 908 w 1163"/>
                  <a:gd name="T115" fmla="*/ 1758 h 1786"/>
                  <a:gd name="T116" fmla="*/ 737 w 1163"/>
                  <a:gd name="T117" fmla="*/ 1786 h 1786"/>
                  <a:gd name="T118" fmla="*/ 652 w 1163"/>
                  <a:gd name="T119" fmla="*/ 1729 h 1786"/>
                  <a:gd name="T120" fmla="*/ 567 w 1163"/>
                  <a:gd name="T121" fmla="*/ 1729 h 1786"/>
                  <a:gd name="T122" fmla="*/ 511 w 1163"/>
                  <a:gd name="T123" fmla="*/ 1786 h 1786"/>
                  <a:gd name="T124" fmla="*/ 454 w 1163"/>
                  <a:gd name="T125" fmla="*/ 1786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3" h="1786">
                    <a:moveTo>
                      <a:pt x="454" y="1786"/>
                    </a:moveTo>
                    <a:lnTo>
                      <a:pt x="426" y="1701"/>
                    </a:lnTo>
                    <a:lnTo>
                      <a:pt x="454" y="1673"/>
                    </a:lnTo>
                    <a:lnTo>
                      <a:pt x="426" y="1616"/>
                    </a:lnTo>
                    <a:lnTo>
                      <a:pt x="341" y="1588"/>
                    </a:lnTo>
                    <a:lnTo>
                      <a:pt x="256" y="1616"/>
                    </a:lnTo>
                    <a:lnTo>
                      <a:pt x="227" y="1559"/>
                    </a:lnTo>
                    <a:lnTo>
                      <a:pt x="284" y="1474"/>
                    </a:lnTo>
                    <a:lnTo>
                      <a:pt x="199" y="1389"/>
                    </a:lnTo>
                    <a:lnTo>
                      <a:pt x="284" y="1332"/>
                    </a:lnTo>
                    <a:lnTo>
                      <a:pt x="227" y="1247"/>
                    </a:lnTo>
                    <a:lnTo>
                      <a:pt x="114" y="1134"/>
                    </a:lnTo>
                    <a:lnTo>
                      <a:pt x="0" y="1106"/>
                    </a:lnTo>
                    <a:lnTo>
                      <a:pt x="0" y="1021"/>
                    </a:lnTo>
                    <a:lnTo>
                      <a:pt x="57" y="907"/>
                    </a:lnTo>
                    <a:lnTo>
                      <a:pt x="142" y="936"/>
                    </a:lnTo>
                    <a:lnTo>
                      <a:pt x="199" y="765"/>
                    </a:lnTo>
                    <a:lnTo>
                      <a:pt x="256" y="737"/>
                    </a:lnTo>
                    <a:lnTo>
                      <a:pt x="341" y="794"/>
                    </a:lnTo>
                    <a:lnTo>
                      <a:pt x="341" y="624"/>
                    </a:lnTo>
                    <a:lnTo>
                      <a:pt x="454" y="595"/>
                    </a:lnTo>
                    <a:lnTo>
                      <a:pt x="482" y="539"/>
                    </a:lnTo>
                    <a:lnTo>
                      <a:pt x="454" y="482"/>
                    </a:lnTo>
                    <a:lnTo>
                      <a:pt x="482" y="340"/>
                    </a:lnTo>
                    <a:lnTo>
                      <a:pt x="624" y="227"/>
                    </a:lnTo>
                    <a:lnTo>
                      <a:pt x="539" y="198"/>
                    </a:lnTo>
                    <a:lnTo>
                      <a:pt x="482" y="142"/>
                    </a:lnTo>
                    <a:lnTo>
                      <a:pt x="511" y="85"/>
                    </a:lnTo>
                    <a:lnTo>
                      <a:pt x="511" y="28"/>
                    </a:lnTo>
                    <a:lnTo>
                      <a:pt x="539" y="28"/>
                    </a:lnTo>
                    <a:lnTo>
                      <a:pt x="596" y="85"/>
                    </a:lnTo>
                    <a:lnTo>
                      <a:pt x="652" y="0"/>
                    </a:lnTo>
                    <a:lnTo>
                      <a:pt x="766" y="28"/>
                    </a:lnTo>
                    <a:lnTo>
                      <a:pt x="766" y="113"/>
                    </a:lnTo>
                    <a:lnTo>
                      <a:pt x="681" y="198"/>
                    </a:lnTo>
                    <a:lnTo>
                      <a:pt x="709" y="255"/>
                    </a:lnTo>
                    <a:lnTo>
                      <a:pt x="794" y="198"/>
                    </a:lnTo>
                    <a:lnTo>
                      <a:pt x="908" y="340"/>
                    </a:lnTo>
                    <a:lnTo>
                      <a:pt x="879" y="397"/>
                    </a:lnTo>
                    <a:lnTo>
                      <a:pt x="964" y="425"/>
                    </a:lnTo>
                    <a:lnTo>
                      <a:pt x="993" y="397"/>
                    </a:lnTo>
                    <a:lnTo>
                      <a:pt x="1021" y="539"/>
                    </a:lnTo>
                    <a:lnTo>
                      <a:pt x="1078" y="567"/>
                    </a:lnTo>
                    <a:lnTo>
                      <a:pt x="1134" y="510"/>
                    </a:lnTo>
                    <a:lnTo>
                      <a:pt x="1163" y="539"/>
                    </a:lnTo>
                    <a:lnTo>
                      <a:pt x="1134" y="624"/>
                    </a:lnTo>
                    <a:lnTo>
                      <a:pt x="1134" y="737"/>
                    </a:lnTo>
                    <a:lnTo>
                      <a:pt x="1021" y="879"/>
                    </a:lnTo>
                    <a:lnTo>
                      <a:pt x="1078" y="907"/>
                    </a:lnTo>
                    <a:lnTo>
                      <a:pt x="1078" y="992"/>
                    </a:lnTo>
                    <a:lnTo>
                      <a:pt x="1134" y="1021"/>
                    </a:lnTo>
                    <a:lnTo>
                      <a:pt x="1078" y="1106"/>
                    </a:lnTo>
                    <a:lnTo>
                      <a:pt x="1163" y="1276"/>
                    </a:lnTo>
                    <a:lnTo>
                      <a:pt x="1021" y="1389"/>
                    </a:lnTo>
                    <a:lnTo>
                      <a:pt x="936" y="1389"/>
                    </a:lnTo>
                    <a:lnTo>
                      <a:pt x="879" y="1503"/>
                    </a:lnTo>
                    <a:lnTo>
                      <a:pt x="851" y="1673"/>
                    </a:lnTo>
                    <a:lnTo>
                      <a:pt x="908" y="1758"/>
                    </a:lnTo>
                    <a:lnTo>
                      <a:pt x="737" y="1786"/>
                    </a:lnTo>
                    <a:lnTo>
                      <a:pt x="652" y="1729"/>
                    </a:lnTo>
                    <a:lnTo>
                      <a:pt x="567" y="1729"/>
                    </a:lnTo>
                    <a:lnTo>
                      <a:pt x="511" y="1786"/>
                    </a:lnTo>
                    <a:lnTo>
                      <a:pt x="454" y="178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5" name="Freeform 157"/>
              <p:cNvSpPr>
                <a:spLocks/>
              </p:cNvSpPr>
              <p:nvPr/>
            </p:nvSpPr>
            <p:spPr bwMode="auto">
              <a:xfrm>
                <a:off x="3834" y="4186"/>
                <a:ext cx="708" cy="709"/>
              </a:xfrm>
              <a:custGeom>
                <a:avLst/>
                <a:gdLst>
                  <a:gd name="T0" fmla="*/ 708 w 708"/>
                  <a:gd name="T1" fmla="*/ 227 h 709"/>
                  <a:gd name="T2" fmla="*/ 567 w 708"/>
                  <a:gd name="T3" fmla="*/ 29 h 709"/>
                  <a:gd name="T4" fmla="*/ 396 w 708"/>
                  <a:gd name="T5" fmla="*/ 57 h 709"/>
                  <a:gd name="T6" fmla="*/ 311 w 708"/>
                  <a:gd name="T7" fmla="*/ 0 h 709"/>
                  <a:gd name="T8" fmla="*/ 226 w 708"/>
                  <a:gd name="T9" fmla="*/ 0 h 709"/>
                  <a:gd name="T10" fmla="*/ 170 w 708"/>
                  <a:gd name="T11" fmla="*/ 57 h 709"/>
                  <a:gd name="T12" fmla="*/ 113 w 708"/>
                  <a:gd name="T13" fmla="*/ 57 h 709"/>
                  <a:gd name="T14" fmla="*/ 85 w 708"/>
                  <a:gd name="T15" fmla="*/ 142 h 709"/>
                  <a:gd name="T16" fmla="*/ 85 w 708"/>
                  <a:gd name="T17" fmla="*/ 227 h 709"/>
                  <a:gd name="T18" fmla="*/ 113 w 708"/>
                  <a:gd name="T19" fmla="*/ 284 h 709"/>
                  <a:gd name="T20" fmla="*/ 113 w 708"/>
                  <a:gd name="T21" fmla="*/ 369 h 709"/>
                  <a:gd name="T22" fmla="*/ 85 w 708"/>
                  <a:gd name="T23" fmla="*/ 426 h 709"/>
                  <a:gd name="T24" fmla="*/ 28 w 708"/>
                  <a:gd name="T25" fmla="*/ 454 h 709"/>
                  <a:gd name="T26" fmla="*/ 0 w 708"/>
                  <a:gd name="T27" fmla="*/ 539 h 709"/>
                  <a:gd name="T28" fmla="*/ 56 w 708"/>
                  <a:gd name="T29" fmla="*/ 596 h 709"/>
                  <a:gd name="T30" fmla="*/ 56 w 708"/>
                  <a:gd name="T31" fmla="*/ 624 h 709"/>
                  <a:gd name="T32" fmla="*/ 141 w 708"/>
                  <a:gd name="T33" fmla="*/ 652 h 709"/>
                  <a:gd name="T34" fmla="*/ 141 w 708"/>
                  <a:gd name="T35" fmla="*/ 681 h 709"/>
                  <a:gd name="T36" fmla="*/ 226 w 708"/>
                  <a:gd name="T37" fmla="*/ 709 h 709"/>
                  <a:gd name="T38" fmla="*/ 311 w 708"/>
                  <a:gd name="T39" fmla="*/ 681 h 709"/>
                  <a:gd name="T40" fmla="*/ 311 w 708"/>
                  <a:gd name="T41" fmla="*/ 596 h 709"/>
                  <a:gd name="T42" fmla="*/ 368 w 708"/>
                  <a:gd name="T43" fmla="*/ 567 h 709"/>
                  <a:gd name="T44" fmla="*/ 396 w 708"/>
                  <a:gd name="T45" fmla="*/ 596 h 709"/>
                  <a:gd name="T46" fmla="*/ 481 w 708"/>
                  <a:gd name="T47" fmla="*/ 567 h 709"/>
                  <a:gd name="T48" fmla="*/ 481 w 708"/>
                  <a:gd name="T49" fmla="*/ 511 h 709"/>
                  <a:gd name="T50" fmla="*/ 538 w 708"/>
                  <a:gd name="T51" fmla="*/ 397 h 709"/>
                  <a:gd name="T52" fmla="*/ 481 w 708"/>
                  <a:gd name="T53" fmla="*/ 284 h 709"/>
                  <a:gd name="T54" fmla="*/ 595 w 708"/>
                  <a:gd name="T55" fmla="*/ 284 h 709"/>
                  <a:gd name="T56" fmla="*/ 708 w 708"/>
                  <a:gd name="T57" fmla="*/ 255 h 709"/>
                  <a:gd name="T58" fmla="*/ 708 w 708"/>
                  <a:gd name="T59" fmla="*/ 22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8" h="709">
                    <a:moveTo>
                      <a:pt x="708" y="227"/>
                    </a:moveTo>
                    <a:lnTo>
                      <a:pt x="567" y="29"/>
                    </a:lnTo>
                    <a:lnTo>
                      <a:pt x="396" y="57"/>
                    </a:lnTo>
                    <a:lnTo>
                      <a:pt x="311" y="0"/>
                    </a:lnTo>
                    <a:lnTo>
                      <a:pt x="226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13" y="284"/>
                    </a:lnTo>
                    <a:lnTo>
                      <a:pt x="113" y="369"/>
                    </a:lnTo>
                    <a:lnTo>
                      <a:pt x="85" y="426"/>
                    </a:lnTo>
                    <a:lnTo>
                      <a:pt x="28" y="454"/>
                    </a:lnTo>
                    <a:lnTo>
                      <a:pt x="0" y="539"/>
                    </a:lnTo>
                    <a:lnTo>
                      <a:pt x="56" y="596"/>
                    </a:lnTo>
                    <a:lnTo>
                      <a:pt x="56" y="624"/>
                    </a:lnTo>
                    <a:lnTo>
                      <a:pt x="141" y="652"/>
                    </a:lnTo>
                    <a:lnTo>
                      <a:pt x="141" y="681"/>
                    </a:lnTo>
                    <a:lnTo>
                      <a:pt x="226" y="709"/>
                    </a:lnTo>
                    <a:lnTo>
                      <a:pt x="311" y="681"/>
                    </a:lnTo>
                    <a:lnTo>
                      <a:pt x="311" y="596"/>
                    </a:lnTo>
                    <a:lnTo>
                      <a:pt x="368" y="567"/>
                    </a:lnTo>
                    <a:lnTo>
                      <a:pt x="396" y="596"/>
                    </a:lnTo>
                    <a:lnTo>
                      <a:pt x="481" y="567"/>
                    </a:lnTo>
                    <a:lnTo>
                      <a:pt x="481" y="511"/>
                    </a:lnTo>
                    <a:lnTo>
                      <a:pt x="538" y="397"/>
                    </a:lnTo>
                    <a:lnTo>
                      <a:pt x="481" y="284"/>
                    </a:lnTo>
                    <a:lnTo>
                      <a:pt x="595" y="284"/>
                    </a:lnTo>
                    <a:lnTo>
                      <a:pt x="708" y="255"/>
                    </a:lnTo>
                    <a:lnTo>
                      <a:pt x="708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6" name="Freeform 158"/>
              <p:cNvSpPr>
                <a:spLocks/>
              </p:cNvSpPr>
              <p:nvPr/>
            </p:nvSpPr>
            <p:spPr bwMode="auto">
              <a:xfrm>
                <a:off x="4344" y="3846"/>
                <a:ext cx="340" cy="595"/>
              </a:xfrm>
              <a:custGeom>
                <a:avLst/>
                <a:gdLst>
                  <a:gd name="T0" fmla="*/ 198 w 340"/>
                  <a:gd name="T1" fmla="*/ 595 h 595"/>
                  <a:gd name="T2" fmla="*/ 198 w 340"/>
                  <a:gd name="T3" fmla="*/ 567 h 595"/>
                  <a:gd name="T4" fmla="*/ 57 w 340"/>
                  <a:gd name="T5" fmla="*/ 369 h 595"/>
                  <a:gd name="T6" fmla="*/ 0 w 340"/>
                  <a:gd name="T7" fmla="*/ 284 h 595"/>
                  <a:gd name="T8" fmla="*/ 28 w 340"/>
                  <a:gd name="T9" fmla="*/ 114 h 595"/>
                  <a:gd name="T10" fmla="*/ 85 w 340"/>
                  <a:gd name="T11" fmla="*/ 0 h 595"/>
                  <a:gd name="T12" fmla="*/ 170 w 340"/>
                  <a:gd name="T13" fmla="*/ 0 h 595"/>
                  <a:gd name="T14" fmla="*/ 227 w 340"/>
                  <a:gd name="T15" fmla="*/ 85 h 595"/>
                  <a:gd name="T16" fmla="*/ 283 w 340"/>
                  <a:gd name="T17" fmla="*/ 114 h 595"/>
                  <a:gd name="T18" fmla="*/ 340 w 340"/>
                  <a:gd name="T19" fmla="*/ 170 h 595"/>
                  <a:gd name="T20" fmla="*/ 283 w 340"/>
                  <a:gd name="T21" fmla="*/ 397 h 595"/>
                  <a:gd name="T22" fmla="*/ 312 w 340"/>
                  <a:gd name="T23" fmla="*/ 539 h 595"/>
                  <a:gd name="T24" fmla="*/ 198 w 340"/>
                  <a:gd name="T2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595">
                    <a:moveTo>
                      <a:pt x="198" y="595"/>
                    </a:moveTo>
                    <a:lnTo>
                      <a:pt x="198" y="567"/>
                    </a:lnTo>
                    <a:lnTo>
                      <a:pt x="57" y="369"/>
                    </a:lnTo>
                    <a:lnTo>
                      <a:pt x="0" y="284"/>
                    </a:lnTo>
                    <a:lnTo>
                      <a:pt x="28" y="114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227" y="85"/>
                    </a:lnTo>
                    <a:lnTo>
                      <a:pt x="283" y="114"/>
                    </a:lnTo>
                    <a:lnTo>
                      <a:pt x="340" y="170"/>
                    </a:lnTo>
                    <a:lnTo>
                      <a:pt x="283" y="397"/>
                    </a:lnTo>
                    <a:lnTo>
                      <a:pt x="312" y="539"/>
                    </a:lnTo>
                    <a:lnTo>
                      <a:pt x="198" y="59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1" name="Freeform 163"/>
              <p:cNvSpPr>
                <a:spLocks/>
              </p:cNvSpPr>
              <p:nvPr/>
            </p:nvSpPr>
            <p:spPr bwMode="auto">
              <a:xfrm>
                <a:off x="4429" y="4441"/>
                <a:ext cx="453" cy="227"/>
              </a:xfrm>
              <a:custGeom>
                <a:avLst/>
                <a:gdLst>
                  <a:gd name="T0" fmla="*/ 453 w 453"/>
                  <a:gd name="T1" fmla="*/ 29 h 227"/>
                  <a:gd name="T2" fmla="*/ 425 w 453"/>
                  <a:gd name="T3" fmla="*/ 57 h 227"/>
                  <a:gd name="T4" fmla="*/ 397 w 453"/>
                  <a:gd name="T5" fmla="*/ 114 h 227"/>
                  <a:gd name="T6" fmla="*/ 198 w 453"/>
                  <a:gd name="T7" fmla="*/ 114 h 227"/>
                  <a:gd name="T8" fmla="*/ 170 w 453"/>
                  <a:gd name="T9" fmla="*/ 199 h 227"/>
                  <a:gd name="T10" fmla="*/ 113 w 453"/>
                  <a:gd name="T11" fmla="*/ 227 h 227"/>
                  <a:gd name="T12" fmla="*/ 0 w 453"/>
                  <a:gd name="T13" fmla="*/ 142 h 227"/>
                  <a:gd name="T14" fmla="*/ 142 w 453"/>
                  <a:gd name="T15" fmla="*/ 0 h 227"/>
                  <a:gd name="T16" fmla="*/ 283 w 453"/>
                  <a:gd name="T17" fmla="*/ 29 h 227"/>
                  <a:gd name="T18" fmla="*/ 397 w 453"/>
                  <a:gd name="T19" fmla="*/ 0 h 227"/>
                  <a:gd name="T20" fmla="*/ 453 w 453"/>
                  <a:gd name="T21" fmla="*/ 2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227">
                    <a:moveTo>
                      <a:pt x="453" y="29"/>
                    </a:moveTo>
                    <a:lnTo>
                      <a:pt x="425" y="57"/>
                    </a:lnTo>
                    <a:lnTo>
                      <a:pt x="397" y="114"/>
                    </a:lnTo>
                    <a:lnTo>
                      <a:pt x="198" y="114"/>
                    </a:lnTo>
                    <a:lnTo>
                      <a:pt x="170" y="199"/>
                    </a:lnTo>
                    <a:lnTo>
                      <a:pt x="113" y="227"/>
                    </a:lnTo>
                    <a:lnTo>
                      <a:pt x="0" y="142"/>
                    </a:lnTo>
                    <a:lnTo>
                      <a:pt x="142" y="0"/>
                    </a:lnTo>
                    <a:lnTo>
                      <a:pt x="283" y="29"/>
                    </a:lnTo>
                    <a:lnTo>
                      <a:pt x="397" y="0"/>
                    </a:lnTo>
                    <a:lnTo>
                      <a:pt x="453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7" name="Freeform 169"/>
              <p:cNvSpPr>
                <a:spLocks/>
              </p:cNvSpPr>
              <p:nvPr/>
            </p:nvSpPr>
            <p:spPr bwMode="auto">
              <a:xfrm>
                <a:off x="4514" y="3364"/>
                <a:ext cx="737" cy="1191"/>
              </a:xfrm>
              <a:custGeom>
                <a:avLst/>
                <a:gdLst>
                  <a:gd name="T0" fmla="*/ 142 w 737"/>
                  <a:gd name="T1" fmla="*/ 1021 h 1191"/>
                  <a:gd name="T2" fmla="*/ 113 w 737"/>
                  <a:gd name="T3" fmla="*/ 879 h 1191"/>
                  <a:gd name="T4" fmla="*/ 170 w 737"/>
                  <a:gd name="T5" fmla="*/ 652 h 1191"/>
                  <a:gd name="T6" fmla="*/ 113 w 737"/>
                  <a:gd name="T7" fmla="*/ 596 h 1191"/>
                  <a:gd name="T8" fmla="*/ 57 w 737"/>
                  <a:gd name="T9" fmla="*/ 567 h 1191"/>
                  <a:gd name="T10" fmla="*/ 0 w 737"/>
                  <a:gd name="T11" fmla="*/ 482 h 1191"/>
                  <a:gd name="T12" fmla="*/ 142 w 737"/>
                  <a:gd name="T13" fmla="*/ 369 h 1191"/>
                  <a:gd name="T14" fmla="*/ 255 w 737"/>
                  <a:gd name="T15" fmla="*/ 340 h 1191"/>
                  <a:gd name="T16" fmla="*/ 368 w 737"/>
                  <a:gd name="T17" fmla="*/ 255 h 1191"/>
                  <a:gd name="T18" fmla="*/ 397 w 737"/>
                  <a:gd name="T19" fmla="*/ 170 h 1191"/>
                  <a:gd name="T20" fmla="*/ 454 w 737"/>
                  <a:gd name="T21" fmla="*/ 142 h 1191"/>
                  <a:gd name="T22" fmla="*/ 482 w 737"/>
                  <a:gd name="T23" fmla="*/ 29 h 1191"/>
                  <a:gd name="T24" fmla="*/ 567 w 737"/>
                  <a:gd name="T25" fmla="*/ 0 h 1191"/>
                  <a:gd name="T26" fmla="*/ 624 w 737"/>
                  <a:gd name="T27" fmla="*/ 57 h 1191"/>
                  <a:gd name="T28" fmla="*/ 595 w 737"/>
                  <a:gd name="T29" fmla="*/ 142 h 1191"/>
                  <a:gd name="T30" fmla="*/ 737 w 737"/>
                  <a:gd name="T31" fmla="*/ 170 h 1191"/>
                  <a:gd name="T32" fmla="*/ 737 w 737"/>
                  <a:gd name="T33" fmla="*/ 255 h 1191"/>
                  <a:gd name="T34" fmla="*/ 652 w 737"/>
                  <a:gd name="T35" fmla="*/ 255 h 1191"/>
                  <a:gd name="T36" fmla="*/ 652 w 737"/>
                  <a:gd name="T37" fmla="*/ 369 h 1191"/>
                  <a:gd name="T38" fmla="*/ 567 w 737"/>
                  <a:gd name="T39" fmla="*/ 454 h 1191"/>
                  <a:gd name="T40" fmla="*/ 567 w 737"/>
                  <a:gd name="T41" fmla="*/ 510 h 1191"/>
                  <a:gd name="T42" fmla="*/ 539 w 737"/>
                  <a:gd name="T43" fmla="*/ 624 h 1191"/>
                  <a:gd name="T44" fmla="*/ 454 w 737"/>
                  <a:gd name="T45" fmla="*/ 681 h 1191"/>
                  <a:gd name="T46" fmla="*/ 425 w 737"/>
                  <a:gd name="T47" fmla="*/ 766 h 1191"/>
                  <a:gd name="T48" fmla="*/ 510 w 737"/>
                  <a:gd name="T49" fmla="*/ 794 h 1191"/>
                  <a:gd name="T50" fmla="*/ 539 w 737"/>
                  <a:gd name="T51" fmla="*/ 879 h 1191"/>
                  <a:gd name="T52" fmla="*/ 567 w 737"/>
                  <a:gd name="T53" fmla="*/ 879 h 1191"/>
                  <a:gd name="T54" fmla="*/ 680 w 737"/>
                  <a:gd name="T55" fmla="*/ 822 h 1191"/>
                  <a:gd name="T56" fmla="*/ 709 w 737"/>
                  <a:gd name="T57" fmla="*/ 907 h 1191"/>
                  <a:gd name="T58" fmla="*/ 680 w 737"/>
                  <a:gd name="T59" fmla="*/ 992 h 1191"/>
                  <a:gd name="T60" fmla="*/ 709 w 737"/>
                  <a:gd name="T61" fmla="*/ 1049 h 1191"/>
                  <a:gd name="T62" fmla="*/ 709 w 737"/>
                  <a:gd name="T63" fmla="*/ 1134 h 1191"/>
                  <a:gd name="T64" fmla="*/ 595 w 737"/>
                  <a:gd name="T65" fmla="*/ 1191 h 1191"/>
                  <a:gd name="T66" fmla="*/ 539 w 737"/>
                  <a:gd name="T67" fmla="*/ 1163 h 1191"/>
                  <a:gd name="T68" fmla="*/ 482 w 737"/>
                  <a:gd name="T69" fmla="*/ 1163 h 1191"/>
                  <a:gd name="T70" fmla="*/ 425 w 737"/>
                  <a:gd name="T71" fmla="*/ 1134 h 1191"/>
                  <a:gd name="T72" fmla="*/ 425 w 737"/>
                  <a:gd name="T73" fmla="*/ 1106 h 1191"/>
                  <a:gd name="T74" fmla="*/ 397 w 737"/>
                  <a:gd name="T75" fmla="*/ 1106 h 1191"/>
                  <a:gd name="T76" fmla="*/ 340 w 737"/>
                  <a:gd name="T77" fmla="*/ 936 h 1191"/>
                  <a:gd name="T78" fmla="*/ 312 w 737"/>
                  <a:gd name="T79" fmla="*/ 1049 h 1191"/>
                  <a:gd name="T80" fmla="*/ 170 w 737"/>
                  <a:gd name="T81" fmla="*/ 992 h 1191"/>
                  <a:gd name="T82" fmla="*/ 142 w 737"/>
                  <a:gd name="T83" fmla="*/ 102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7" h="1191">
                    <a:moveTo>
                      <a:pt x="142" y="1021"/>
                    </a:moveTo>
                    <a:lnTo>
                      <a:pt x="113" y="879"/>
                    </a:lnTo>
                    <a:lnTo>
                      <a:pt x="170" y="652"/>
                    </a:lnTo>
                    <a:lnTo>
                      <a:pt x="113" y="596"/>
                    </a:lnTo>
                    <a:lnTo>
                      <a:pt x="57" y="567"/>
                    </a:lnTo>
                    <a:lnTo>
                      <a:pt x="0" y="482"/>
                    </a:lnTo>
                    <a:lnTo>
                      <a:pt x="142" y="369"/>
                    </a:lnTo>
                    <a:lnTo>
                      <a:pt x="255" y="340"/>
                    </a:lnTo>
                    <a:lnTo>
                      <a:pt x="368" y="255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82" y="29"/>
                    </a:lnTo>
                    <a:lnTo>
                      <a:pt x="567" y="0"/>
                    </a:lnTo>
                    <a:lnTo>
                      <a:pt x="624" y="57"/>
                    </a:lnTo>
                    <a:lnTo>
                      <a:pt x="595" y="142"/>
                    </a:lnTo>
                    <a:lnTo>
                      <a:pt x="737" y="170"/>
                    </a:lnTo>
                    <a:lnTo>
                      <a:pt x="737" y="255"/>
                    </a:lnTo>
                    <a:lnTo>
                      <a:pt x="652" y="255"/>
                    </a:lnTo>
                    <a:lnTo>
                      <a:pt x="652" y="369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539" y="624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510" y="794"/>
                    </a:lnTo>
                    <a:lnTo>
                      <a:pt x="539" y="879"/>
                    </a:lnTo>
                    <a:lnTo>
                      <a:pt x="567" y="879"/>
                    </a:lnTo>
                    <a:lnTo>
                      <a:pt x="680" y="822"/>
                    </a:lnTo>
                    <a:lnTo>
                      <a:pt x="709" y="907"/>
                    </a:lnTo>
                    <a:lnTo>
                      <a:pt x="680" y="992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595" y="1191"/>
                    </a:lnTo>
                    <a:lnTo>
                      <a:pt x="539" y="1163"/>
                    </a:lnTo>
                    <a:lnTo>
                      <a:pt x="482" y="1163"/>
                    </a:lnTo>
                    <a:lnTo>
                      <a:pt x="425" y="1134"/>
                    </a:lnTo>
                    <a:lnTo>
                      <a:pt x="425" y="1106"/>
                    </a:lnTo>
                    <a:lnTo>
                      <a:pt x="397" y="1106"/>
                    </a:lnTo>
                    <a:lnTo>
                      <a:pt x="340" y="936"/>
                    </a:lnTo>
                    <a:lnTo>
                      <a:pt x="312" y="1049"/>
                    </a:lnTo>
                    <a:lnTo>
                      <a:pt x="170" y="992"/>
                    </a:lnTo>
                    <a:lnTo>
                      <a:pt x="142" y="102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2474" name="Group 186"/>
            <p:cNvGrpSpPr>
              <a:grpSpLocks/>
            </p:cNvGrpSpPr>
            <p:nvPr/>
          </p:nvGrpSpPr>
          <p:grpSpPr bwMode="auto">
            <a:xfrm>
              <a:off x="2612701" y="117929"/>
              <a:ext cx="6107339" cy="6622143"/>
              <a:chOff x="1254" y="104"/>
              <a:chExt cx="5386" cy="5840"/>
            </a:xfrm>
          </p:grpSpPr>
          <p:sp>
            <p:nvSpPr>
              <p:cNvPr id="12421" name="Freeform 133"/>
              <p:cNvSpPr>
                <a:spLocks/>
              </p:cNvSpPr>
              <p:nvPr/>
            </p:nvSpPr>
            <p:spPr bwMode="auto">
              <a:xfrm>
                <a:off x="3010" y="2427"/>
                <a:ext cx="1106" cy="1190"/>
              </a:xfrm>
              <a:custGeom>
                <a:avLst/>
                <a:gdLst>
                  <a:gd name="T0" fmla="*/ 369 w 1106"/>
                  <a:gd name="T1" fmla="*/ 0 h 1190"/>
                  <a:gd name="T2" fmla="*/ 511 w 1106"/>
                  <a:gd name="T3" fmla="*/ 56 h 1190"/>
                  <a:gd name="T4" fmla="*/ 539 w 1106"/>
                  <a:gd name="T5" fmla="*/ 0 h 1190"/>
                  <a:gd name="T6" fmla="*/ 596 w 1106"/>
                  <a:gd name="T7" fmla="*/ 85 h 1190"/>
                  <a:gd name="T8" fmla="*/ 681 w 1106"/>
                  <a:gd name="T9" fmla="*/ 113 h 1190"/>
                  <a:gd name="T10" fmla="*/ 766 w 1106"/>
                  <a:gd name="T11" fmla="*/ 56 h 1190"/>
                  <a:gd name="T12" fmla="*/ 879 w 1106"/>
                  <a:gd name="T13" fmla="*/ 0 h 1190"/>
                  <a:gd name="T14" fmla="*/ 993 w 1106"/>
                  <a:gd name="T15" fmla="*/ 113 h 1190"/>
                  <a:gd name="T16" fmla="*/ 964 w 1106"/>
                  <a:gd name="T17" fmla="*/ 170 h 1190"/>
                  <a:gd name="T18" fmla="*/ 1021 w 1106"/>
                  <a:gd name="T19" fmla="*/ 226 h 1190"/>
                  <a:gd name="T20" fmla="*/ 1106 w 1106"/>
                  <a:gd name="T21" fmla="*/ 255 h 1190"/>
                  <a:gd name="T22" fmla="*/ 964 w 1106"/>
                  <a:gd name="T23" fmla="*/ 368 h 1190"/>
                  <a:gd name="T24" fmla="*/ 936 w 1106"/>
                  <a:gd name="T25" fmla="*/ 510 h 1190"/>
                  <a:gd name="T26" fmla="*/ 964 w 1106"/>
                  <a:gd name="T27" fmla="*/ 567 h 1190"/>
                  <a:gd name="T28" fmla="*/ 936 w 1106"/>
                  <a:gd name="T29" fmla="*/ 623 h 1190"/>
                  <a:gd name="T30" fmla="*/ 823 w 1106"/>
                  <a:gd name="T31" fmla="*/ 652 h 1190"/>
                  <a:gd name="T32" fmla="*/ 823 w 1106"/>
                  <a:gd name="T33" fmla="*/ 822 h 1190"/>
                  <a:gd name="T34" fmla="*/ 738 w 1106"/>
                  <a:gd name="T35" fmla="*/ 765 h 1190"/>
                  <a:gd name="T36" fmla="*/ 681 w 1106"/>
                  <a:gd name="T37" fmla="*/ 793 h 1190"/>
                  <a:gd name="T38" fmla="*/ 624 w 1106"/>
                  <a:gd name="T39" fmla="*/ 964 h 1190"/>
                  <a:gd name="T40" fmla="*/ 539 w 1106"/>
                  <a:gd name="T41" fmla="*/ 935 h 1190"/>
                  <a:gd name="T42" fmla="*/ 482 w 1106"/>
                  <a:gd name="T43" fmla="*/ 1049 h 1190"/>
                  <a:gd name="T44" fmla="*/ 397 w 1106"/>
                  <a:gd name="T45" fmla="*/ 992 h 1190"/>
                  <a:gd name="T46" fmla="*/ 227 w 1106"/>
                  <a:gd name="T47" fmla="*/ 1190 h 1190"/>
                  <a:gd name="T48" fmla="*/ 142 w 1106"/>
                  <a:gd name="T49" fmla="*/ 1020 h 1190"/>
                  <a:gd name="T50" fmla="*/ 57 w 1106"/>
                  <a:gd name="T51" fmla="*/ 964 h 1190"/>
                  <a:gd name="T52" fmla="*/ 85 w 1106"/>
                  <a:gd name="T53" fmla="*/ 850 h 1190"/>
                  <a:gd name="T54" fmla="*/ 29 w 1106"/>
                  <a:gd name="T55" fmla="*/ 765 h 1190"/>
                  <a:gd name="T56" fmla="*/ 0 w 1106"/>
                  <a:gd name="T57" fmla="*/ 652 h 1190"/>
                  <a:gd name="T58" fmla="*/ 85 w 1106"/>
                  <a:gd name="T59" fmla="*/ 538 h 1190"/>
                  <a:gd name="T60" fmla="*/ 85 w 1106"/>
                  <a:gd name="T61" fmla="*/ 425 h 1190"/>
                  <a:gd name="T62" fmla="*/ 171 w 1106"/>
                  <a:gd name="T63" fmla="*/ 425 h 1190"/>
                  <a:gd name="T64" fmla="*/ 369 w 1106"/>
                  <a:gd name="T65" fmla="*/ 255 h 1190"/>
                  <a:gd name="T66" fmla="*/ 341 w 1106"/>
                  <a:gd name="T67" fmla="*/ 198 h 1190"/>
                  <a:gd name="T68" fmla="*/ 397 w 1106"/>
                  <a:gd name="T69" fmla="*/ 56 h 1190"/>
                  <a:gd name="T70" fmla="*/ 369 w 1106"/>
                  <a:gd name="T71" fmla="*/ 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1190">
                    <a:moveTo>
                      <a:pt x="369" y="0"/>
                    </a:moveTo>
                    <a:lnTo>
                      <a:pt x="511" y="56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81" y="113"/>
                    </a:lnTo>
                    <a:lnTo>
                      <a:pt x="766" y="56"/>
                    </a:lnTo>
                    <a:lnTo>
                      <a:pt x="879" y="0"/>
                    </a:lnTo>
                    <a:lnTo>
                      <a:pt x="993" y="113"/>
                    </a:lnTo>
                    <a:lnTo>
                      <a:pt x="964" y="170"/>
                    </a:lnTo>
                    <a:lnTo>
                      <a:pt x="1021" y="226"/>
                    </a:lnTo>
                    <a:lnTo>
                      <a:pt x="1106" y="255"/>
                    </a:lnTo>
                    <a:lnTo>
                      <a:pt x="964" y="368"/>
                    </a:lnTo>
                    <a:lnTo>
                      <a:pt x="936" y="510"/>
                    </a:lnTo>
                    <a:lnTo>
                      <a:pt x="964" y="567"/>
                    </a:lnTo>
                    <a:lnTo>
                      <a:pt x="936" y="623"/>
                    </a:lnTo>
                    <a:lnTo>
                      <a:pt x="823" y="652"/>
                    </a:lnTo>
                    <a:lnTo>
                      <a:pt x="823" y="822"/>
                    </a:lnTo>
                    <a:lnTo>
                      <a:pt x="738" y="765"/>
                    </a:lnTo>
                    <a:lnTo>
                      <a:pt x="681" y="793"/>
                    </a:lnTo>
                    <a:lnTo>
                      <a:pt x="624" y="964"/>
                    </a:lnTo>
                    <a:lnTo>
                      <a:pt x="539" y="935"/>
                    </a:lnTo>
                    <a:lnTo>
                      <a:pt x="482" y="1049"/>
                    </a:lnTo>
                    <a:lnTo>
                      <a:pt x="397" y="992"/>
                    </a:lnTo>
                    <a:lnTo>
                      <a:pt x="227" y="1190"/>
                    </a:lnTo>
                    <a:lnTo>
                      <a:pt x="142" y="1020"/>
                    </a:lnTo>
                    <a:lnTo>
                      <a:pt x="57" y="964"/>
                    </a:lnTo>
                    <a:lnTo>
                      <a:pt x="85" y="850"/>
                    </a:lnTo>
                    <a:lnTo>
                      <a:pt x="29" y="765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85" y="425"/>
                    </a:lnTo>
                    <a:lnTo>
                      <a:pt x="171" y="425"/>
                    </a:lnTo>
                    <a:lnTo>
                      <a:pt x="369" y="255"/>
                    </a:lnTo>
                    <a:lnTo>
                      <a:pt x="341" y="198"/>
                    </a:lnTo>
                    <a:lnTo>
                      <a:pt x="397" y="56"/>
                    </a:lnTo>
                    <a:lnTo>
                      <a:pt x="36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2" name="Freeform 134"/>
              <p:cNvSpPr>
                <a:spLocks/>
              </p:cNvSpPr>
              <p:nvPr/>
            </p:nvSpPr>
            <p:spPr bwMode="auto">
              <a:xfrm>
                <a:off x="2700" y="3393"/>
                <a:ext cx="1077" cy="907"/>
              </a:xfrm>
              <a:custGeom>
                <a:avLst/>
                <a:gdLst>
                  <a:gd name="T0" fmla="*/ 368 w 1077"/>
                  <a:gd name="T1" fmla="*/ 0 h 907"/>
                  <a:gd name="T2" fmla="*/ 453 w 1077"/>
                  <a:gd name="T3" fmla="*/ 56 h 907"/>
                  <a:gd name="T4" fmla="*/ 538 w 1077"/>
                  <a:gd name="T5" fmla="*/ 226 h 907"/>
                  <a:gd name="T6" fmla="*/ 708 w 1077"/>
                  <a:gd name="T7" fmla="*/ 28 h 907"/>
                  <a:gd name="T8" fmla="*/ 793 w 1077"/>
                  <a:gd name="T9" fmla="*/ 85 h 907"/>
                  <a:gd name="T10" fmla="*/ 793 w 1077"/>
                  <a:gd name="T11" fmla="*/ 170 h 907"/>
                  <a:gd name="T12" fmla="*/ 907 w 1077"/>
                  <a:gd name="T13" fmla="*/ 198 h 907"/>
                  <a:gd name="T14" fmla="*/ 1020 w 1077"/>
                  <a:gd name="T15" fmla="*/ 311 h 907"/>
                  <a:gd name="T16" fmla="*/ 1077 w 1077"/>
                  <a:gd name="T17" fmla="*/ 396 h 907"/>
                  <a:gd name="T18" fmla="*/ 992 w 1077"/>
                  <a:gd name="T19" fmla="*/ 453 h 907"/>
                  <a:gd name="T20" fmla="*/ 1077 w 1077"/>
                  <a:gd name="T21" fmla="*/ 538 h 907"/>
                  <a:gd name="T22" fmla="*/ 1020 w 1077"/>
                  <a:gd name="T23" fmla="*/ 623 h 907"/>
                  <a:gd name="T24" fmla="*/ 1049 w 1077"/>
                  <a:gd name="T25" fmla="*/ 680 h 907"/>
                  <a:gd name="T26" fmla="*/ 1049 w 1077"/>
                  <a:gd name="T27" fmla="*/ 793 h 907"/>
                  <a:gd name="T28" fmla="*/ 878 w 1077"/>
                  <a:gd name="T29" fmla="*/ 793 h 907"/>
                  <a:gd name="T30" fmla="*/ 822 w 1077"/>
                  <a:gd name="T31" fmla="*/ 822 h 907"/>
                  <a:gd name="T32" fmla="*/ 850 w 1077"/>
                  <a:gd name="T33" fmla="*/ 850 h 907"/>
                  <a:gd name="T34" fmla="*/ 793 w 1077"/>
                  <a:gd name="T35" fmla="*/ 907 h 907"/>
                  <a:gd name="T36" fmla="*/ 708 w 1077"/>
                  <a:gd name="T37" fmla="*/ 878 h 907"/>
                  <a:gd name="T38" fmla="*/ 708 w 1077"/>
                  <a:gd name="T39" fmla="*/ 765 h 907"/>
                  <a:gd name="T40" fmla="*/ 567 w 1077"/>
                  <a:gd name="T41" fmla="*/ 652 h 907"/>
                  <a:gd name="T42" fmla="*/ 482 w 1077"/>
                  <a:gd name="T43" fmla="*/ 680 h 907"/>
                  <a:gd name="T44" fmla="*/ 425 w 1077"/>
                  <a:gd name="T45" fmla="*/ 765 h 907"/>
                  <a:gd name="T46" fmla="*/ 283 w 1077"/>
                  <a:gd name="T47" fmla="*/ 793 h 907"/>
                  <a:gd name="T48" fmla="*/ 198 w 1077"/>
                  <a:gd name="T49" fmla="*/ 765 h 907"/>
                  <a:gd name="T50" fmla="*/ 226 w 1077"/>
                  <a:gd name="T51" fmla="*/ 708 h 907"/>
                  <a:gd name="T52" fmla="*/ 170 w 1077"/>
                  <a:gd name="T53" fmla="*/ 652 h 907"/>
                  <a:gd name="T54" fmla="*/ 198 w 1077"/>
                  <a:gd name="T55" fmla="*/ 567 h 907"/>
                  <a:gd name="T56" fmla="*/ 255 w 1077"/>
                  <a:gd name="T57" fmla="*/ 567 h 907"/>
                  <a:gd name="T58" fmla="*/ 255 w 1077"/>
                  <a:gd name="T59" fmla="*/ 453 h 907"/>
                  <a:gd name="T60" fmla="*/ 170 w 1077"/>
                  <a:gd name="T61" fmla="*/ 453 h 907"/>
                  <a:gd name="T62" fmla="*/ 113 w 1077"/>
                  <a:gd name="T63" fmla="*/ 396 h 907"/>
                  <a:gd name="T64" fmla="*/ 56 w 1077"/>
                  <a:gd name="T65" fmla="*/ 425 h 907"/>
                  <a:gd name="T66" fmla="*/ 0 w 1077"/>
                  <a:gd name="T67" fmla="*/ 368 h 907"/>
                  <a:gd name="T68" fmla="*/ 56 w 1077"/>
                  <a:gd name="T69" fmla="*/ 311 h 907"/>
                  <a:gd name="T70" fmla="*/ 226 w 1077"/>
                  <a:gd name="T71" fmla="*/ 198 h 907"/>
                  <a:gd name="T72" fmla="*/ 255 w 1077"/>
                  <a:gd name="T73" fmla="*/ 113 h 907"/>
                  <a:gd name="T74" fmla="*/ 283 w 1077"/>
                  <a:gd name="T75" fmla="*/ 141 h 907"/>
                  <a:gd name="T76" fmla="*/ 368 w 1077"/>
                  <a:gd name="T7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77" h="907">
                    <a:moveTo>
                      <a:pt x="368" y="0"/>
                    </a:moveTo>
                    <a:lnTo>
                      <a:pt x="453" y="56"/>
                    </a:lnTo>
                    <a:lnTo>
                      <a:pt x="538" y="226"/>
                    </a:lnTo>
                    <a:lnTo>
                      <a:pt x="708" y="28"/>
                    </a:lnTo>
                    <a:lnTo>
                      <a:pt x="793" y="85"/>
                    </a:lnTo>
                    <a:lnTo>
                      <a:pt x="793" y="170"/>
                    </a:lnTo>
                    <a:lnTo>
                      <a:pt x="907" y="198"/>
                    </a:lnTo>
                    <a:lnTo>
                      <a:pt x="1020" y="311"/>
                    </a:lnTo>
                    <a:lnTo>
                      <a:pt x="1077" y="396"/>
                    </a:lnTo>
                    <a:lnTo>
                      <a:pt x="992" y="453"/>
                    </a:lnTo>
                    <a:lnTo>
                      <a:pt x="1077" y="538"/>
                    </a:lnTo>
                    <a:lnTo>
                      <a:pt x="1020" y="623"/>
                    </a:lnTo>
                    <a:lnTo>
                      <a:pt x="1049" y="680"/>
                    </a:lnTo>
                    <a:lnTo>
                      <a:pt x="1049" y="793"/>
                    </a:lnTo>
                    <a:lnTo>
                      <a:pt x="878" y="793"/>
                    </a:lnTo>
                    <a:lnTo>
                      <a:pt x="822" y="822"/>
                    </a:lnTo>
                    <a:lnTo>
                      <a:pt x="850" y="850"/>
                    </a:lnTo>
                    <a:lnTo>
                      <a:pt x="793" y="907"/>
                    </a:lnTo>
                    <a:lnTo>
                      <a:pt x="708" y="878"/>
                    </a:lnTo>
                    <a:lnTo>
                      <a:pt x="708" y="765"/>
                    </a:lnTo>
                    <a:lnTo>
                      <a:pt x="567" y="652"/>
                    </a:lnTo>
                    <a:lnTo>
                      <a:pt x="482" y="680"/>
                    </a:lnTo>
                    <a:lnTo>
                      <a:pt x="425" y="765"/>
                    </a:lnTo>
                    <a:lnTo>
                      <a:pt x="283" y="793"/>
                    </a:lnTo>
                    <a:lnTo>
                      <a:pt x="198" y="765"/>
                    </a:lnTo>
                    <a:lnTo>
                      <a:pt x="226" y="708"/>
                    </a:lnTo>
                    <a:lnTo>
                      <a:pt x="170" y="652"/>
                    </a:lnTo>
                    <a:lnTo>
                      <a:pt x="198" y="567"/>
                    </a:lnTo>
                    <a:lnTo>
                      <a:pt x="255" y="567"/>
                    </a:lnTo>
                    <a:lnTo>
                      <a:pt x="255" y="453"/>
                    </a:lnTo>
                    <a:lnTo>
                      <a:pt x="170" y="453"/>
                    </a:lnTo>
                    <a:lnTo>
                      <a:pt x="113" y="396"/>
                    </a:lnTo>
                    <a:lnTo>
                      <a:pt x="56" y="425"/>
                    </a:lnTo>
                    <a:lnTo>
                      <a:pt x="0" y="368"/>
                    </a:lnTo>
                    <a:lnTo>
                      <a:pt x="56" y="311"/>
                    </a:lnTo>
                    <a:lnTo>
                      <a:pt x="226" y="198"/>
                    </a:lnTo>
                    <a:lnTo>
                      <a:pt x="255" y="113"/>
                    </a:lnTo>
                    <a:lnTo>
                      <a:pt x="283" y="141"/>
                    </a:lnTo>
                    <a:lnTo>
                      <a:pt x="36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3" name="Freeform 135"/>
              <p:cNvSpPr>
                <a:spLocks/>
              </p:cNvSpPr>
              <p:nvPr/>
            </p:nvSpPr>
            <p:spPr bwMode="auto">
              <a:xfrm>
                <a:off x="2841" y="4045"/>
                <a:ext cx="1304" cy="1389"/>
              </a:xfrm>
              <a:custGeom>
                <a:avLst/>
                <a:gdLst>
                  <a:gd name="T0" fmla="*/ 284 w 1304"/>
                  <a:gd name="T1" fmla="*/ 113 h 1389"/>
                  <a:gd name="T2" fmla="*/ 426 w 1304"/>
                  <a:gd name="T3" fmla="*/ 0 h 1389"/>
                  <a:gd name="T4" fmla="*/ 567 w 1304"/>
                  <a:gd name="T5" fmla="*/ 226 h 1389"/>
                  <a:gd name="T6" fmla="*/ 709 w 1304"/>
                  <a:gd name="T7" fmla="*/ 198 h 1389"/>
                  <a:gd name="T8" fmla="*/ 737 w 1304"/>
                  <a:gd name="T9" fmla="*/ 141 h 1389"/>
                  <a:gd name="T10" fmla="*/ 908 w 1304"/>
                  <a:gd name="T11" fmla="*/ 28 h 1389"/>
                  <a:gd name="T12" fmla="*/ 1078 w 1304"/>
                  <a:gd name="T13" fmla="*/ 28 h 1389"/>
                  <a:gd name="T14" fmla="*/ 1078 w 1304"/>
                  <a:gd name="T15" fmla="*/ 113 h 1389"/>
                  <a:gd name="T16" fmla="*/ 1078 w 1304"/>
                  <a:gd name="T17" fmla="*/ 283 h 1389"/>
                  <a:gd name="T18" fmla="*/ 993 w 1304"/>
                  <a:gd name="T19" fmla="*/ 368 h 1389"/>
                  <a:gd name="T20" fmla="*/ 993 w 1304"/>
                  <a:gd name="T21" fmla="*/ 482 h 1389"/>
                  <a:gd name="T22" fmla="*/ 993 w 1304"/>
                  <a:gd name="T23" fmla="*/ 680 h 1389"/>
                  <a:gd name="T24" fmla="*/ 1049 w 1304"/>
                  <a:gd name="T25" fmla="*/ 765 h 1389"/>
                  <a:gd name="T26" fmla="*/ 1134 w 1304"/>
                  <a:gd name="T27" fmla="*/ 822 h 1389"/>
                  <a:gd name="T28" fmla="*/ 1248 w 1304"/>
                  <a:gd name="T29" fmla="*/ 992 h 1389"/>
                  <a:gd name="T30" fmla="*/ 1219 w 1304"/>
                  <a:gd name="T31" fmla="*/ 1077 h 1389"/>
                  <a:gd name="T32" fmla="*/ 1304 w 1304"/>
                  <a:gd name="T33" fmla="*/ 1219 h 1389"/>
                  <a:gd name="T34" fmla="*/ 1219 w 1304"/>
                  <a:gd name="T35" fmla="*/ 1162 h 1389"/>
                  <a:gd name="T36" fmla="*/ 1078 w 1304"/>
                  <a:gd name="T37" fmla="*/ 1105 h 1389"/>
                  <a:gd name="T38" fmla="*/ 964 w 1304"/>
                  <a:gd name="T39" fmla="*/ 1275 h 1389"/>
                  <a:gd name="T40" fmla="*/ 1021 w 1304"/>
                  <a:gd name="T41" fmla="*/ 1389 h 1389"/>
                  <a:gd name="T42" fmla="*/ 851 w 1304"/>
                  <a:gd name="T43" fmla="*/ 1332 h 1389"/>
                  <a:gd name="T44" fmla="*/ 766 w 1304"/>
                  <a:gd name="T45" fmla="*/ 1190 h 1389"/>
                  <a:gd name="T46" fmla="*/ 709 w 1304"/>
                  <a:gd name="T47" fmla="*/ 1020 h 1389"/>
                  <a:gd name="T48" fmla="*/ 624 w 1304"/>
                  <a:gd name="T49" fmla="*/ 907 h 1389"/>
                  <a:gd name="T50" fmla="*/ 567 w 1304"/>
                  <a:gd name="T51" fmla="*/ 963 h 1389"/>
                  <a:gd name="T52" fmla="*/ 652 w 1304"/>
                  <a:gd name="T53" fmla="*/ 1134 h 1389"/>
                  <a:gd name="T54" fmla="*/ 482 w 1304"/>
                  <a:gd name="T55" fmla="*/ 793 h 1389"/>
                  <a:gd name="T56" fmla="*/ 369 w 1304"/>
                  <a:gd name="T57" fmla="*/ 935 h 1389"/>
                  <a:gd name="T58" fmla="*/ 255 w 1304"/>
                  <a:gd name="T59" fmla="*/ 1020 h 1389"/>
                  <a:gd name="T60" fmla="*/ 227 w 1304"/>
                  <a:gd name="T61" fmla="*/ 878 h 1389"/>
                  <a:gd name="T62" fmla="*/ 114 w 1304"/>
                  <a:gd name="T63" fmla="*/ 963 h 1389"/>
                  <a:gd name="T64" fmla="*/ 29 w 1304"/>
                  <a:gd name="T65" fmla="*/ 992 h 1389"/>
                  <a:gd name="T66" fmla="*/ 0 w 1304"/>
                  <a:gd name="T67" fmla="*/ 935 h 1389"/>
                  <a:gd name="T68" fmla="*/ 85 w 1304"/>
                  <a:gd name="T69" fmla="*/ 822 h 1389"/>
                  <a:gd name="T70" fmla="*/ 227 w 1304"/>
                  <a:gd name="T71" fmla="*/ 708 h 1389"/>
                  <a:gd name="T72" fmla="*/ 199 w 1304"/>
                  <a:gd name="T73" fmla="*/ 623 h 1389"/>
                  <a:gd name="T74" fmla="*/ 142 w 1304"/>
                  <a:gd name="T75" fmla="*/ 482 h 1389"/>
                  <a:gd name="T76" fmla="*/ 142 w 1304"/>
                  <a:gd name="T77" fmla="*/ 34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04" h="1389">
                    <a:moveTo>
                      <a:pt x="142" y="141"/>
                    </a:moveTo>
                    <a:lnTo>
                      <a:pt x="284" y="113"/>
                    </a:lnTo>
                    <a:lnTo>
                      <a:pt x="341" y="28"/>
                    </a:lnTo>
                    <a:lnTo>
                      <a:pt x="426" y="0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52" y="255"/>
                    </a:lnTo>
                    <a:lnTo>
                      <a:pt x="709" y="198"/>
                    </a:lnTo>
                    <a:lnTo>
                      <a:pt x="681" y="170"/>
                    </a:lnTo>
                    <a:lnTo>
                      <a:pt x="737" y="141"/>
                    </a:lnTo>
                    <a:lnTo>
                      <a:pt x="908" y="141"/>
                    </a:lnTo>
                    <a:lnTo>
                      <a:pt x="908" y="28"/>
                    </a:lnTo>
                    <a:lnTo>
                      <a:pt x="993" y="0"/>
                    </a:lnTo>
                    <a:lnTo>
                      <a:pt x="1078" y="28"/>
                    </a:lnTo>
                    <a:lnTo>
                      <a:pt x="1106" y="85"/>
                    </a:lnTo>
                    <a:lnTo>
                      <a:pt x="1078" y="113"/>
                    </a:lnTo>
                    <a:lnTo>
                      <a:pt x="1106" y="198"/>
                    </a:lnTo>
                    <a:lnTo>
                      <a:pt x="1078" y="283"/>
                    </a:lnTo>
                    <a:lnTo>
                      <a:pt x="993" y="340"/>
                    </a:lnTo>
                    <a:lnTo>
                      <a:pt x="993" y="368"/>
                    </a:lnTo>
                    <a:lnTo>
                      <a:pt x="908" y="396"/>
                    </a:lnTo>
                    <a:lnTo>
                      <a:pt x="993" y="482"/>
                    </a:lnTo>
                    <a:lnTo>
                      <a:pt x="1021" y="595"/>
                    </a:lnTo>
                    <a:lnTo>
                      <a:pt x="993" y="680"/>
                    </a:lnTo>
                    <a:lnTo>
                      <a:pt x="1049" y="737"/>
                    </a:lnTo>
                    <a:lnTo>
                      <a:pt x="1049" y="765"/>
                    </a:lnTo>
                    <a:lnTo>
                      <a:pt x="1134" y="793"/>
                    </a:lnTo>
                    <a:lnTo>
                      <a:pt x="1134" y="822"/>
                    </a:lnTo>
                    <a:lnTo>
                      <a:pt x="1219" y="850"/>
                    </a:lnTo>
                    <a:lnTo>
                      <a:pt x="1248" y="992"/>
                    </a:lnTo>
                    <a:lnTo>
                      <a:pt x="1219" y="992"/>
                    </a:lnTo>
                    <a:lnTo>
                      <a:pt x="1219" y="1077"/>
                    </a:lnTo>
                    <a:lnTo>
                      <a:pt x="1248" y="1105"/>
                    </a:lnTo>
                    <a:lnTo>
                      <a:pt x="1304" y="1219"/>
                    </a:lnTo>
                    <a:lnTo>
                      <a:pt x="1276" y="1219"/>
                    </a:lnTo>
                    <a:lnTo>
                      <a:pt x="1219" y="1162"/>
                    </a:lnTo>
                    <a:lnTo>
                      <a:pt x="1106" y="1162"/>
                    </a:lnTo>
                    <a:lnTo>
                      <a:pt x="1078" y="1105"/>
                    </a:lnTo>
                    <a:lnTo>
                      <a:pt x="964" y="1190"/>
                    </a:lnTo>
                    <a:lnTo>
                      <a:pt x="964" y="1275"/>
                    </a:lnTo>
                    <a:lnTo>
                      <a:pt x="1021" y="1332"/>
                    </a:lnTo>
                    <a:lnTo>
                      <a:pt x="1021" y="1389"/>
                    </a:lnTo>
                    <a:lnTo>
                      <a:pt x="936" y="1332"/>
                    </a:lnTo>
                    <a:lnTo>
                      <a:pt x="851" y="1332"/>
                    </a:lnTo>
                    <a:lnTo>
                      <a:pt x="737" y="1219"/>
                    </a:lnTo>
                    <a:lnTo>
                      <a:pt x="766" y="1190"/>
                    </a:lnTo>
                    <a:lnTo>
                      <a:pt x="709" y="1134"/>
                    </a:lnTo>
                    <a:lnTo>
                      <a:pt x="709" y="1020"/>
                    </a:lnTo>
                    <a:lnTo>
                      <a:pt x="681" y="1020"/>
                    </a:lnTo>
                    <a:lnTo>
                      <a:pt x="624" y="907"/>
                    </a:lnTo>
                    <a:lnTo>
                      <a:pt x="624" y="963"/>
                    </a:lnTo>
                    <a:lnTo>
                      <a:pt x="567" y="963"/>
                    </a:lnTo>
                    <a:lnTo>
                      <a:pt x="624" y="1020"/>
                    </a:lnTo>
                    <a:lnTo>
                      <a:pt x="652" y="1134"/>
                    </a:lnTo>
                    <a:lnTo>
                      <a:pt x="454" y="1077"/>
                    </a:lnTo>
                    <a:lnTo>
                      <a:pt x="482" y="793"/>
                    </a:lnTo>
                    <a:lnTo>
                      <a:pt x="454" y="623"/>
                    </a:lnTo>
                    <a:lnTo>
                      <a:pt x="369" y="935"/>
                    </a:lnTo>
                    <a:lnTo>
                      <a:pt x="369" y="1020"/>
                    </a:lnTo>
                    <a:lnTo>
                      <a:pt x="255" y="1020"/>
                    </a:lnTo>
                    <a:lnTo>
                      <a:pt x="312" y="822"/>
                    </a:lnTo>
                    <a:lnTo>
                      <a:pt x="227" y="878"/>
                    </a:lnTo>
                    <a:lnTo>
                      <a:pt x="227" y="907"/>
                    </a:lnTo>
                    <a:lnTo>
                      <a:pt x="114" y="963"/>
                    </a:lnTo>
                    <a:lnTo>
                      <a:pt x="85" y="1020"/>
                    </a:lnTo>
                    <a:lnTo>
                      <a:pt x="29" y="992"/>
                    </a:lnTo>
                    <a:lnTo>
                      <a:pt x="0" y="1020"/>
                    </a:lnTo>
                    <a:lnTo>
                      <a:pt x="0" y="935"/>
                    </a:lnTo>
                    <a:lnTo>
                      <a:pt x="85" y="878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227" y="708"/>
                    </a:lnTo>
                    <a:lnTo>
                      <a:pt x="170" y="652"/>
                    </a:lnTo>
                    <a:lnTo>
                      <a:pt x="199" y="623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99" y="396"/>
                    </a:lnTo>
                    <a:lnTo>
                      <a:pt x="142" y="340"/>
                    </a:lnTo>
                    <a:lnTo>
                      <a:pt x="142" y="1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5" name="Freeform 137"/>
              <p:cNvSpPr>
                <a:spLocks/>
              </p:cNvSpPr>
              <p:nvPr/>
            </p:nvSpPr>
            <p:spPr bwMode="auto">
              <a:xfrm>
                <a:off x="3749" y="4328"/>
                <a:ext cx="198" cy="312"/>
              </a:xfrm>
              <a:custGeom>
                <a:avLst/>
                <a:gdLst>
                  <a:gd name="T0" fmla="*/ 113 w 198"/>
                  <a:gd name="T1" fmla="*/ 312 h 312"/>
                  <a:gd name="T2" fmla="*/ 85 w 198"/>
                  <a:gd name="T3" fmla="*/ 199 h 312"/>
                  <a:gd name="T4" fmla="*/ 0 w 198"/>
                  <a:gd name="T5" fmla="*/ 113 h 312"/>
                  <a:gd name="T6" fmla="*/ 85 w 198"/>
                  <a:gd name="T7" fmla="*/ 85 h 312"/>
                  <a:gd name="T8" fmla="*/ 85 w 198"/>
                  <a:gd name="T9" fmla="*/ 57 h 312"/>
                  <a:gd name="T10" fmla="*/ 170 w 198"/>
                  <a:gd name="T11" fmla="*/ 0 h 312"/>
                  <a:gd name="T12" fmla="*/ 170 w 198"/>
                  <a:gd name="T13" fmla="*/ 85 h 312"/>
                  <a:gd name="T14" fmla="*/ 198 w 198"/>
                  <a:gd name="T15" fmla="*/ 142 h 312"/>
                  <a:gd name="T16" fmla="*/ 198 w 198"/>
                  <a:gd name="T17" fmla="*/ 227 h 312"/>
                  <a:gd name="T18" fmla="*/ 170 w 198"/>
                  <a:gd name="T19" fmla="*/ 284 h 312"/>
                  <a:gd name="T20" fmla="*/ 113 w 198"/>
                  <a:gd name="T2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12">
                    <a:moveTo>
                      <a:pt x="113" y="312"/>
                    </a:moveTo>
                    <a:lnTo>
                      <a:pt x="85" y="199"/>
                    </a:lnTo>
                    <a:lnTo>
                      <a:pt x="0" y="113"/>
                    </a:lnTo>
                    <a:lnTo>
                      <a:pt x="85" y="85"/>
                    </a:lnTo>
                    <a:lnTo>
                      <a:pt x="85" y="57"/>
                    </a:lnTo>
                    <a:lnTo>
                      <a:pt x="170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198" y="227"/>
                    </a:lnTo>
                    <a:lnTo>
                      <a:pt x="170" y="284"/>
                    </a:lnTo>
                    <a:lnTo>
                      <a:pt x="113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6" name="Freeform 138"/>
              <p:cNvSpPr>
                <a:spLocks/>
              </p:cNvSpPr>
              <p:nvPr/>
            </p:nvSpPr>
            <p:spPr bwMode="auto">
              <a:xfrm>
                <a:off x="2529" y="4498"/>
                <a:ext cx="539" cy="737"/>
              </a:xfrm>
              <a:custGeom>
                <a:avLst/>
                <a:gdLst>
                  <a:gd name="T0" fmla="*/ 397 w 539"/>
                  <a:gd name="T1" fmla="*/ 29 h 737"/>
                  <a:gd name="T2" fmla="*/ 511 w 539"/>
                  <a:gd name="T3" fmla="*/ 170 h 737"/>
                  <a:gd name="T4" fmla="*/ 482 w 539"/>
                  <a:gd name="T5" fmla="*/ 199 h 737"/>
                  <a:gd name="T6" fmla="*/ 539 w 539"/>
                  <a:gd name="T7" fmla="*/ 255 h 737"/>
                  <a:gd name="T8" fmla="*/ 454 w 539"/>
                  <a:gd name="T9" fmla="*/ 369 h 737"/>
                  <a:gd name="T10" fmla="*/ 397 w 539"/>
                  <a:gd name="T11" fmla="*/ 369 h 737"/>
                  <a:gd name="T12" fmla="*/ 397 w 539"/>
                  <a:gd name="T13" fmla="*/ 425 h 737"/>
                  <a:gd name="T14" fmla="*/ 312 w 539"/>
                  <a:gd name="T15" fmla="*/ 482 h 737"/>
                  <a:gd name="T16" fmla="*/ 312 w 539"/>
                  <a:gd name="T17" fmla="*/ 567 h 737"/>
                  <a:gd name="T18" fmla="*/ 256 w 539"/>
                  <a:gd name="T19" fmla="*/ 596 h 737"/>
                  <a:gd name="T20" fmla="*/ 312 w 539"/>
                  <a:gd name="T21" fmla="*/ 652 h 737"/>
                  <a:gd name="T22" fmla="*/ 199 w 539"/>
                  <a:gd name="T23" fmla="*/ 709 h 737"/>
                  <a:gd name="T24" fmla="*/ 114 w 539"/>
                  <a:gd name="T25" fmla="*/ 709 h 737"/>
                  <a:gd name="T26" fmla="*/ 57 w 539"/>
                  <a:gd name="T27" fmla="*/ 737 h 737"/>
                  <a:gd name="T28" fmla="*/ 86 w 539"/>
                  <a:gd name="T29" fmla="*/ 624 h 737"/>
                  <a:gd name="T30" fmla="*/ 142 w 539"/>
                  <a:gd name="T31" fmla="*/ 624 h 737"/>
                  <a:gd name="T32" fmla="*/ 171 w 539"/>
                  <a:gd name="T33" fmla="*/ 596 h 737"/>
                  <a:gd name="T34" fmla="*/ 142 w 539"/>
                  <a:gd name="T35" fmla="*/ 539 h 737"/>
                  <a:gd name="T36" fmla="*/ 142 w 539"/>
                  <a:gd name="T37" fmla="*/ 425 h 737"/>
                  <a:gd name="T38" fmla="*/ 171 w 539"/>
                  <a:gd name="T39" fmla="*/ 397 h 737"/>
                  <a:gd name="T40" fmla="*/ 171 w 539"/>
                  <a:gd name="T41" fmla="*/ 340 h 737"/>
                  <a:gd name="T42" fmla="*/ 114 w 539"/>
                  <a:gd name="T43" fmla="*/ 284 h 737"/>
                  <a:gd name="T44" fmla="*/ 86 w 539"/>
                  <a:gd name="T45" fmla="*/ 340 h 737"/>
                  <a:gd name="T46" fmla="*/ 57 w 539"/>
                  <a:gd name="T47" fmla="*/ 340 h 737"/>
                  <a:gd name="T48" fmla="*/ 0 w 539"/>
                  <a:gd name="T49" fmla="*/ 284 h 737"/>
                  <a:gd name="T50" fmla="*/ 29 w 539"/>
                  <a:gd name="T51" fmla="*/ 255 h 737"/>
                  <a:gd name="T52" fmla="*/ 0 w 539"/>
                  <a:gd name="T53" fmla="*/ 227 h 737"/>
                  <a:gd name="T54" fmla="*/ 86 w 539"/>
                  <a:gd name="T55" fmla="*/ 199 h 737"/>
                  <a:gd name="T56" fmla="*/ 142 w 539"/>
                  <a:gd name="T57" fmla="*/ 29 h 737"/>
                  <a:gd name="T58" fmla="*/ 171 w 539"/>
                  <a:gd name="T59" fmla="*/ 0 h 737"/>
                  <a:gd name="T60" fmla="*/ 199 w 539"/>
                  <a:gd name="T61" fmla="*/ 0 h 737"/>
                  <a:gd name="T62" fmla="*/ 256 w 539"/>
                  <a:gd name="T63" fmla="*/ 57 h 737"/>
                  <a:gd name="T64" fmla="*/ 341 w 539"/>
                  <a:gd name="T65" fmla="*/ 57 h 737"/>
                  <a:gd name="T66" fmla="*/ 397 w 539"/>
                  <a:gd name="T67" fmla="*/ 29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737">
                    <a:moveTo>
                      <a:pt x="397" y="29"/>
                    </a:moveTo>
                    <a:lnTo>
                      <a:pt x="511" y="170"/>
                    </a:lnTo>
                    <a:lnTo>
                      <a:pt x="482" y="199"/>
                    </a:lnTo>
                    <a:lnTo>
                      <a:pt x="539" y="255"/>
                    </a:lnTo>
                    <a:lnTo>
                      <a:pt x="454" y="369"/>
                    </a:lnTo>
                    <a:lnTo>
                      <a:pt x="397" y="369"/>
                    </a:lnTo>
                    <a:lnTo>
                      <a:pt x="397" y="425"/>
                    </a:lnTo>
                    <a:lnTo>
                      <a:pt x="312" y="482"/>
                    </a:lnTo>
                    <a:lnTo>
                      <a:pt x="312" y="567"/>
                    </a:lnTo>
                    <a:lnTo>
                      <a:pt x="256" y="596"/>
                    </a:lnTo>
                    <a:lnTo>
                      <a:pt x="312" y="652"/>
                    </a:lnTo>
                    <a:lnTo>
                      <a:pt x="199" y="709"/>
                    </a:lnTo>
                    <a:lnTo>
                      <a:pt x="114" y="709"/>
                    </a:lnTo>
                    <a:lnTo>
                      <a:pt x="57" y="737"/>
                    </a:lnTo>
                    <a:lnTo>
                      <a:pt x="86" y="624"/>
                    </a:lnTo>
                    <a:lnTo>
                      <a:pt x="142" y="624"/>
                    </a:lnTo>
                    <a:lnTo>
                      <a:pt x="171" y="596"/>
                    </a:lnTo>
                    <a:lnTo>
                      <a:pt x="142" y="539"/>
                    </a:lnTo>
                    <a:lnTo>
                      <a:pt x="142" y="425"/>
                    </a:lnTo>
                    <a:lnTo>
                      <a:pt x="171" y="397"/>
                    </a:lnTo>
                    <a:lnTo>
                      <a:pt x="171" y="340"/>
                    </a:lnTo>
                    <a:lnTo>
                      <a:pt x="114" y="284"/>
                    </a:lnTo>
                    <a:lnTo>
                      <a:pt x="86" y="340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86" y="199"/>
                    </a:lnTo>
                    <a:lnTo>
                      <a:pt x="142" y="29"/>
                    </a:lnTo>
                    <a:lnTo>
                      <a:pt x="171" y="0"/>
                    </a:lnTo>
                    <a:lnTo>
                      <a:pt x="199" y="0"/>
                    </a:lnTo>
                    <a:lnTo>
                      <a:pt x="256" y="57"/>
                    </a:lnTo>
                    <a:lnTo>
                      <a:pt x="341" y="57"/>
                    </a:lnTo>
                    <a:lnTo>
                      <a:pt x="397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7" name="Freeform 139"/>
              <p:cNvSpPr>
                <a:spLocks/>
              </p:cNvSpPr>
              <p:nvPr/>
            </p:nvSpPr>
            <p:spPr bwMode="auto">
              <a:xfrm>
                <a:off x="2501" y="4782"/>
                <a:ext cx="199" cy="283"/>
              </a:xfrm>
              <a:custGeom>
                <a:avLst/>
                <a:gdLst>
                  <a:gd name="T0" fmla="*/ 114 w 199"/>
                  <a:gd name="T1" fmla="*/ 56 h 283"/>
                  <a:gd name="T2" fmla="*/ 85 w 199"/>
                  <a:gd name="T3" fmla="*/ 56 h 283"/>
                  <a:gd name="T4" fmla="*/ 57 w 199"/>
                  <a:gd name="T5" fmla="*/ 141 h 283"/>
                  <a:gd name="T6" fmla="*/ 0 w 199"/>
                  <a:gd name="T7" fmla="*/ 170 h 283"/>
                  <a:gd name="T8" fmla="*/ 0 w 199"/>
                  <a:gd name="T9" fmla="*/ 255 h 283"/>
                  <a:gd name="T10" fmla="*/ 85 w 199"/>
                  <a:gd name="T11" fmla="*/ 283 h 283"/>
                  <a:gd name="T12" fmla="*/ 114 w 199"/>
                  <a:gd name="T13" fmla="*/ 255 h 283"/>
                  <a:gd name="T14" fmla="*/ 170 w 199"/>
                  <a:gd name="T15" fmla="*/ 255 h 283"/>
                  <a:gd name="T16" fmla="*/ 170 w 199"/>
                  <a:gd name="T17" fmla="*/ 141 h 283"/>
                  <a:gd name="T18" fmla="*/ 199 w 199"/>
                  <a:gd name="T19" fmla="*/ 113 h 283"/>
                  <a:gd name="T20" fmla="*/ 199 w 199"/>
                  <a:gd name="T21" fmla="*/ 56 h 283"/>
                  <a:gd name="T22" fmla="*/ 142 w 199"/>
                  <a:gd name="T23" fmla="*/ 0 h 283"/>
                  <a:gd name="T24" fmla="*/ 114 w 199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283">
                    <a:moveTo>
                      <a:pt x="114" y="56"/>
                    </a:moveTo>
                    <a:lnTo>
                      <a:pt x="85" y="56"/>
                    </a:lnTo>
                    <a:lnTo>
                      <a:pt x="57" y="141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85" y="283"/>
                    </a:lnTo>
                    <a:lnTo>
                      <a:pt x="114" y="255"/>
                    </a:lnTo>
                    <a:lnTo>
                      <a:pt x="170" y="255"/>
                    </a:lnTo>
                    <a:lnTo>
                      <a:pt x="170" y="141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42" y="0"/>
                    </a:lnTo>
                    <a:lnTo>
                      <a:pt x="114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8" name="Freeform 140"/>
              <p:cNvSpPr>
                <a:spLocks/>
              </p:cNvSpPr>
              <p:nvPr/>
            </p:nvSpPr>
            <p:spPr bwMode="auto">
              <a:xfrm>
                <a:off x="2331" y="5831"/>
                <a:ext cx="85" cy="113"/>
              </a:xfrm>
              <a:custGeom>
                <a:avLst/>
                <a:gdLst>
                  <a:gd name="T0" fmla="*/ 57 w 85"/>
                  <a:gd name="T1" fmla="*/ 113 h 113"/>
                  <a:gd name="T2" fmla="*/ 0 w 85"/>
                  <a:gd name="T3" fmla="*/ 85 h 113"/>
                  <a:gd name="T4" fmla="*/ 0 w 85"/>
                  <a:gd name="T5" fmla="*/ 0 h 113"/>
                  <a:gd name="T6" fmla="*/ 85 w 85"/>
                  <a:gd name="T7" fmla="*/ 56 h 113"/>
                  <a:gd name="T8" fmla="*/ 57 w 85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57" y="113"/>
                    </a:moveTo>
                    <a:lnTo>
                      <a:pt x="0" y="85"/>
                    </a:lnTo>
                    <a:lnTo>
                      <a:pt x="0" y="0"/>
                    </a:lnTo>
                    <a:lnTo>
                      <a:pt x="85" y="56"/>
                    </a:lnTo>
                    <a:lnTo>
                      <a:pt x="5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9" name="Freeform 141"/>
              <p:cNvSpPr>
                <a:spLocks/>
              </p:cNvSpPr>
              <p:nvPr/>
            </p:nvSpPr>
            <p:spPr bwMode="auto">
              <a:xfrm>
                <a:off x="2643" y="5746"/>
                <a:ext cx="170" cy="141"/>
              </a:xfrm>
              <a:custGeom>
                <a:avLst/>
                <a:gdLst>
                  <a:gd name="T0" fmla="*/ 0 w 170"/>
                  <a:gd name="T1" fmla="*/ 141 h 141"/>
                  <a:gd name="T2" fmla="*/ 28 w 170"/>
                  <a:gd name="T3" fmla="*/ 56 h 141"/>
                  <a:gd name="T4" fmla="*/ 57 w 170"/>
                  <a:gd name="T5" fmla="*/ 56 h 141"/>
                  <a:gd name="T6" fmla="*/ 113 w 170"/>
                  <a:gd name="T7" fmla="*/ 0 h 141"/>
                  <a:gd name="T8" fmla="*/ 170 w 170"/>
                  <a:gd name="T9" fmla="*/ 28 h 141"/>
                  <a:gd name="T10" fmla="*/ 113 w 170"/>
                  <a:gd name="T11" fmla="*/ 113 h 141"/>
                  <a:gd name="T12" fmla="*/ 0 w 1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41">
                    <a:moveTo>
                      <a:pt x="0" y="141"/>
                    </a:moveTo>
                    <a:lnTo>
                      <a:pt x="28" y="56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113" y="113"/>
                    </a:lnTo>
                    <a:lnTo>
                      <a:pt x="0" y="1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0" name="Freeform 142"/>
              <p:cNvSpPr>
                <a:spLocks/>
              </p:cNvSpPr>
              <p:nvPr/>
            </p:nvSpPr>
            <p:spPr bwMode="auto">
              <a:xfrm>
                <a:off x="2444" y="5547"/>
                <a:ext cx="199" cy="227"/>
              </a:xfrm>
              <a:custGeom>
                <a:avLst/>
                <a:gdLst>
                  <a:gd name="T0" fmla="*/ 171 w 199"/>
                  <a:gd name="T1" fmla="*/ 227 h 227"/>
                  <a:gd name="T2" fmla="*/ 199 w 199"/>
                  <a:gd name="T3" fmla="*/ 170 h 227"/>
                  <a:gd name="T4" fmla="*/ 142 w 199"/>
                  <a:gd name="T5" fmla="*/ 114 h 227"/>
                  <a:gd name="T6" fmla="*/ 171 w 199"/>
                  <a:gd name="T7" fmla="*/ 57 h 227"/>
                  <a:gd name="T8" fmla="*/ 114 w 199"/>
                  <a:gd name="T9" fmla="*/ 0 h 227"/>
                  <a:gd name="T10" fmla="*/ 57 w 199"/>
                  <a:gd name="T11" fmla="*/ 57 h 227"/>
                  <a:gd name="T12" fmla="*/ 0 w 199"/>
                  <a:gd name="T13" fmla="*/ 85 h 227"/>
                  <a:gd name="T14" fmla="*/ 0 w 199"/>
                  <a:gd name="T15" fmla="*/ 170 h 227"/>
                  <a:gd name="T16" fmla="*/ 114 w 199"/>
                  <a:gd name="T17" fmla="*/ 227 h 227"/>
                  <a:gd name="T18" fmla="*/ 171 w 199"/>
                  <a:gd name="T1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71" y="227"/>
                    </a:moveTo>
                    <a:lnTo>
                      <a:pt x="199" y="170"/>
                    </a:lnTo>
                    <a:lnTo>
                      <a:pt x="142" y="114"/>
                    </a:lnTo>
                    <a:lnTo>
                      <a:pt x="171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85"/>
                    </a:lnTo>
                    <a:lnTo>
                      <a:pt x="0" y="170"/>
                    </a:lnTo>
                    <a:lnTo>
                      <a:pt x="114" y="227"/>
                    </a:lnTo>
                    <a:lnTo>
                      <a:pt x="171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1" name="Freeform 143"/>
              <p:cNvSpPr>
                <a:spLocks/>
              </p:cNvSpPr>
              <p:nvPr/>
            </p:nvSpPr>
            <p:spPr bwMode="auto">
              <a:xfrm>
                <a:off x="2331" y="5462"/>
                <a:ext cx="142" cy="170"/>
              </a:xfrm>
              <a:custGeom>
                <a:avLst/>
                <a:gdLst>
                  <a:gd name="T0" fmla="*/ 57 w 142"/>
                  <a:gd name="T1" fmla="*/ 170 h 170"/>
                  <a:gd name="T2" fmla="*/ 142 w 142"/>
                  <a:gd name="T3" fmla="*/ 113 h 170"/>
                  <a:gd name="T4" fmla="*/ 113 w 142"/>
                  <a:gd name="T5" fmla="*/ 0 h 170"/>
                  <a:gd name="T6" fmla="*/ 0 w 142"/>
                  <a:gd name="T7" fmla="*/ 57 h 170"/>
                  <a:gd name="T8" fmla="*/ 57 w 142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70">
                    <a:moveTo>
                      <a:pt x="57" y="170"/>
                    </a:moveTo>
                    <a:lnTo>
                      <a:pt x="142" y="113"/>
                    </a:lnTo>
                    <a:lnTo>
                      <a:pt x="113" y="0"/>
                    </a:lnTo>
                    <a:lnTo>
                      <a:pt x="0" y="57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2" name="Freeform 144"/>
              <p:cNvSpPr>
                <a:spLocks/>
              </p:cNvSpPr>
              <p:nvPr/>
            </p:nvSpPr>
            <p:spPr bwMode="auto">
              <a:xfrm>
                <a:off x="2359" y="5349"/>
                <a:ext cx="85" cy="113"/>
              </a:xfrm>
              <a:custGeom>
                <a:avLst/>
                <a:gdLst>
                  <a:gd name="T0" fmla="*/ 85 w 85"/>
                  <a:gd name="T1" fmla="*/ 56 h 113"/>
                  <a:gd name="T2" fmla="*/ 0 w 85"/>
                  <a:gd name="T3" fmla="*/ 113 h 113"/>
                  <a:gd name="T4" fmla="*/ 0 w 85"/>
                  <a:gd name="T5" fmla="*/ 56 h 113"/>
                  <a:gd name="T6" fmla="*/ 85 w 85"/>
                  <a:gd name="T7" fmla="*/ 0 h 113"/>
                  <a:gd name="T8" fmla="*/ 85 w 85"/>
                  <a:gd name="T9" fmla="*/ 5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85" y="56"/>
                    </a:moveTo>
                    <a:lnTo>
                      <a:pt x="0" y="113"/>
                    </a:lnTo>
                    <a:lnTo>
                      <a:pt x="0" y="56"/>
                    </a:lnTo>
                    <a:lnTo>
                      <a:pt x="85" y="0"/>
                    </a:lnTo>
                    <a:lnTo>
                      <a:pt x="85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3" name="Freeform 145"/>
              <p:cNvSpPr>
                <a:spLocks/>
              </p:cNvSpPr>
              <p:nvPr/>
            </p:nvSpPr>
            <p:spPr bwMode="auto">
              <a:xfrm>
                <a:off x="2076" y="4413"/>
                <a:ext cx="624" cy="936"/>
              </a:xfrm>
              <a:custGeom>
                <a:avLst/>
                <a:gdLst>
                  <a:gd name="T0" fmla="*/ 510 w 624"/>
                  <a:gd name="T1" fmla="*/ 822 h 936"/>
                  <a:gd name="T2" fmla="*/ 539 w 624"/>
                  <a:gd name="T3" fmla="*/ 709 h 936"/>
                  <a:gd name="T4" fmla="*/ 595 w 624"/>
                  <a:gd name="T5" fmla="*/ 709 h 936"/>
                  <a:gd name="T6" fmla="*/ 624 w 624"/>
                  <a:gd name="T7" fmla="*/ 681 h 936"/>
                  <a:gd name="T8" fmla="*/ 595 w 624"/>
                  <a:gd name="T9" fmla="*/ 624 h 936"/>
                  <a:gd name="T10" fmla="*/ 539 w 624"/>
                  <a:gd name="T11" fmla="*/ 624 h 936"/>
                  <a:gd name="T12" fmla="*/ 510 w 624"/>
                  <a:gd name="T13" fmla="*/ 652 h 936"/>
                  <a:gd name="T14" fmla="*/ 425 w 624"/>
                  <a:gd name="T15" fmla="*/ 624 h 936"/>
                  <a:gd name="T16" fmla="*/ 425 w 624"/>
                  <a:gd name="T17" fmla="*/ 539 h 936"/>
                  <a:gd name="T18" fmla="*/ 482 w 624"/>
                  <a:gd name="T19" fmla="*/ 510 h 936"/>
                  <a:gd name="T20" fmla="*/ 510 w 624"/>
                  <a:gd name="T21" fmla="*/ 425 h 936"/>
                  <a:gd name="T22" fmla="*/ 453 w 624"/>
                  <a:gd name="T23" fmla="*/ 369 h 936"/>
                  <a:gd name="T24" fmla="*/ 482 w 624"/>
                  <a:gd name="T25" fmla="*/ 340 h 936"/>
                  <a:gd name="T26" fmla="*/ 453 w 624"/>
                  <a:gd name="T27" fmla="*/ 312 h 936"/>
                  <a:gd name="T28" fmla="*/ 539 w 624"/>
                  <a:gd name="T29" fmla="*/ 284 h 936"/>
                  <a:gd name="T30" fmla="*/ 595 w 624"/>
                  <a:gd name="T31" fmla="*/ 114 h 936"/>
                  <a:gd name="T32" fmla="*/ 539 w 624"/>
                  <a:gd name="T33" fmla="*/ 57 h 936"/>
                  <a:gd name="T34" fmla="*/ 510 w 624"/>
                  <a:gd name="T35" fmla="*/ 0 h 936"/>
                  <a:gd name="T36" fmla="*/ 453 w 624"/>
                  <a:gd name="T37" fmla="*/ 28 h 936"/>
                  <a:gd name="T38" fmla="*/ 397 w 624"/>
                  <a:gd name="T39" fmla="*/ 0 h 936"/>
                  <a:gd name="T40" fmla="*/ 368 w 624"/>
                  <a:gd name="T41" fmla="*/ 57 h 936"/>
                  <a:gd name="T42" fmla="*/ 312 w 624"/>
                  <a:gd name="T43" fmla="*/ 85 h 936"/>
                  <a:gd name="T44" fmla="*/ 255 w 624"/>
                  <a:gd name="T45" fmla="*/ 255 h 936"/>
                  <a:gd name="T46" fmla="*/ 142 w 624"/>
                  <a:gd name="T47" fmla="*/ 312 h 936"/>
                  <a:gd name="T48" fmla="*/ 113 w 624"/>
                  <a:gd name="T49" fmla="*/ 369 h 936"/>
                  <a:gd name="T50" fmla="*/ 57 w 624"/>
                  <a:gd name="T51" fmla="*/ 397 h 936"/>
                  <a:gd name="T52" fmla="*/ 0 w 624"/>
                  <a:gd name="T53" fmla="*/ 567 h 936"/>
                  <a:gd name="T54" fmla="*/ 57 w 624"/>
                  <a:gd name="T55" fmla="*/ 567 h 936"/>
                  <a:gd name="T56" fmla="*/ 57 w 624"/>
                  <a:gd name="T57" fmla="*/ 595 h 936"/>
                  <a:gd name="T58" fmla="*/ 28 w 624"/>
                  <a:gd name="T59" fmla="*/ 652 h 936"/>
                  <a:gd name="T60" fmla="*/ 28 w 624"/>
                  <a:gd name="T61" fmla="*/ 709 h 936"/>
                  <a:gd name="T62" fmla="*/ 57 w 624"/>
                  <a:gd name="T63" fmla="*/ 737 h 936"/>
                  <a:gd name="T64" fmla="*/ 57 w 624"/>
                  <a:gd name="T65" fmla="*/ 822 h 936"/>
                  <a:gd name="T66" fmla="*/ 113 w 624"/>
                  <a:gd name="T67" fmla="*/ 851 h 936"/>
                  <a:gd name="T68" fmla="*/ 198 w 624"/>
                  <a:gd name="T69" fmla="*/ 794 h 936"/>
                  <a:gd name="T70" fmla="*/ 227 w 624"/>
                  <a:gd name="T71" fmla="*/ 822 h 936"/>
                  <a:gd name="T72" fmla="*/ 170 w 624"/>
                  <a:gd name="T73" fmla="*/ 851 h 936"/>
                  <a:gd name="T74" fmla="*/ 142 w 624"/>
                  <a:gd name="T75" fmla="*/ 907 h 936"/>
                  <a:gd name="T76" fmla="*/ 227 w 624"/>
                  <a:gd name="T77" fmla="*/ 936 h 936"/>
                  <a:gd name="T78" fmla="*/ 283 w 624"/>
                  <a:gd name="T79" fmla="*/ 851 h 936"/>
                  <a:gd name="T80" fmla="*/ 340 w 624"/>
                  <a:gd name="T81" fmla="*/ 879 h 936"/>
                  <a:gd name="T82" fmla="*/ 397 w 624"/>
                  <a:gd name="T83" fmla="*/ 851 h 936"/>
                  <a:gd name="T84" fmla="*/ 425 w 624"/>
                  <a:gd name="T85" fmla="*/ 737 h 936"/>
                  <a:gd name="T86" fmla="*/ 482 w 624"/>
                  <a:gd name="T87" fmla="*/ 851 h 936"/>
                  <a:gd name="T88" fmla="*/ 510 w 624"/>
                  <a:gd name="T89" fmla="*/ 822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4" h="936">
                    <a:moveTo>
                      <a:pt x="510" y="822"/>
                    </a:moveTo>
                    <a:lnTo>
                      <a:pt x="539" y="709"/>
                    </a:lnTo>
                    <a:lnTo>
                      <a:pt x="595" y="709"/>
                    </a:lnTo>
                    <a:lnTo>
                      <a:pt x="624" y="681"/>
                    </a:lnTo>
                    <a:lnTo>
                      <a:pt x="595" y="624"/>
                    </a:lnTo>
                    <a:lnTo>
                      <a:pt x="539" y="624"/>
                    </a:lnTo>
                    <a:lnTo>
                      <a:pt x="510" y="652"/>
                    </a:lnTo>
                    <a:lnTo>
                      <a:pt x="425" y="624"/>
                    </a:lnTo>
                    <a:lnTo>
                      <a:pt x="425" y="539"/>
                    </a:lnTo>
                    <a:lnTo>
                      <a:pt x="482" y="510"/>
                    </a:lnTo>
                    <a:lnTo>
                      <a:pt x="510" y="425"/>
                    </a:lnTo>
                    <a:lnTo>
                      <a:pt x="453" y="369"/>
                    </a:lnTo>
                    <a:lnTo>
                      <a:pt x="482" y="340"/>
                    </a:lnTo>
                    <a:lnTo>
                      <a:pt x="453" y="312"/>
                    </a:lnTo>
                    <a:lnTo>
                      <a:pt x="539" y="284"/>
                    </a:lnTo>
                    <a:lnTo>
                      <a:pt x="595" y="114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397" y="0"/>
                    </a:lnTo>
                    <a:lnTo>
                      <a:pt x="368" y="57"/>
                    </a:lnTo>
                    <a:lnTo>
                      <a:pt x="312" y="85"/>
                    </a:lnTo>
                    <a:lnTo>
                      <a:pt x="255" y="255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57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95"/>
                    </a:lnTo>
                    <a:lnTo>
                      <a:pt x="28" y="652"/>
                    </a:lnTo>
                    <a:lnTo>
                      <a:pt x="28" y="709"/>
                    </a:lnTo>
                    <a:lnTo>
                      <a:pt x="57" y="737"/>
                    </a:lnTo>
                    <a:lnTo>
                      <a:pt x="57" y="822"/>
                    </a:lnTo>
                    <a:lnTo>
                      <a:pt x="113" y="851"/>
                    </a:lnTo>
                    <a:lnTo>
                      <a:pt x="198" y="794"/>
                    </a:lnTo>
                    <a:lnTo>
                      <a:pt x="227" y="822"/>
                    </a:lnTo>
                    <a:lnTo>
                      <a:pt x="170" y="851"/>
                    </a:lnTo>
                    <a:lnTo>
                      <a:pt x="142" y="907"/>
                    </a:lnTo>
                    <a:lnTo>
                      <a:pt x="227" y="936"/>
                    </a:lnTo>
                    <a:lnTo>
                      <a:pt x="283" y="851"/>
                    </a:lnTo>
                    <a:lnTo>
                      <a:pt x="340" y="879"/>
                    </a:lnTo>
                    <a:lnTo>
                      <a:pt x="397" y="851"/>
                    </a:lnTo>
                    <a:lnTo>
                      <a:pt x="425" y="737"/>
                    </a:lnTo>
                    <a:lnTo>
                      <a:pt x="482" y="851"/>
                    </a:lnTo>
                    <a:lnTo>
                      <a:pt x="510" y="82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4" name="Freeform 146"/>
              <p:cNvSpPr>
                <a:spLocks/>
              </p:cNvSpPr>
              <p:nvPr/>
            </p:nvSpPr>
            <p:spPr bwMode="auto">
              <a:xfrm>
                <a:off x="2416" y="3846"/>
                <a:ext cx="624" cy="709"/>
              </a:xfrm>
              <a:custGeom>
                <a:avLst/>
                <a:gdLst>
                  <a:gd name="T0" fmla="*/ 57 w 624"/>
                  <a:gd name="T1" fmla="*/ 567 h 709"/>
                  <a:gd name="T2" fmla="*/ 113 w 624"/>
                  <a:gd name="T3" fmla="*/ 595 h 709"/>
                  <a:gd name="T4" fmla="*/ 170 w 624"/>
                  <a:gd name="T5" fmla="*/ 567 h 709"/>
                  <a:gd name="T6" fmla="*/ 199 w 624"/>
                  <a:gd name="T7" fmla="*/ 624 h 709"/>
                  <a:gd name="T8" fmla="*/ 255 w 624"/>
                  <a:gd name="T9" fmla="*/ 681 h 709"/>
                  <a:gd name="T10" fmla="*/ 284 w 624"/>
                  <a:gd name="T11" fmla="*/ 652 h 709"/>
                  <a:gd name="T12" fmla="*/ 312 w 624"/>
                  <a:gd name="T13" fmla="*/ 652 h 709"/>
                  <a:gd name="T14" fmla="*/ 369 w 624"/>
                  <a:gd name="T15" fmla="*/ 709 h 709"/>
                  <a:gd name="T16" fmla="*/ 454 w 624"/>
                  <a:gd name="T17" fmla="*/ 709 h 709"/>
                  <a:gd name="T18" fmla="*/ 510 w 624"/>
                  <a:gd name="T19" fmla="*/ 681 h 709"/>
                  <a:gd name="T20" fmla="*/ 567 w 624"/>
                  <a:gd name="T21" fmla="*/ 681 h 709"/>
                  <a:gd name="T22" fmla="*/ 624 w 624"/>
                  <a:gd name="T23" fmla="*/ 595 h 709"/>
                  <a:gd name="T24" fmla="*/ 567 w 624"/>
                  <a:gd name="T25" fmla="*/ 539 h 709"/>
                  <a:gd name="T26" fmla="*/ 567 w 624"/>
                  <a:gd name="T27" fmla="*/ 340 h 709"/>
                  <a:gd name="T28" fmla="*/ 482 w 624"/>
                  <a:gd name="T29" fmla="*/ 312 h 709"/>
                  <a:gd name="T30" fmla="*/ 510 w 624"/>
                  <a:gd name="T31" fmla="*/ 255 h 709"/>
                  <a:gd name="T32" fmla="*/ 454 w 624"/>
                  <a:gd name="T33" fmla="*/ 199 h 709"/>
                  <a:gd name="T34" fmla="*/ 482 w 624"/>
                  <a:gd name="T35" fmla="*/ 114 h 709"/>
                  <a:gd name="T36" fmla="*/ 539 w 624"/>
                  <a:gd name="T37" fmla="*/ 114 h 709"/>
                  <a:gd name="T38" fmla="*/ 539 w 624"/>
                  <a:gd name="T39" fmla="*/ 0 h 709"/>
                  <a:gd name="T40" fmla="*/ 454 w 624"/>
                  <a:gd name="T41" fmla="*/ 0 h 709"/>
                  <a:gd name="T42" fmla="*/ 397 w 624"/>
                  <a:gd name="T43" fmla="*/ 28 h 709"/>
                  <a:gd name="T44" fmla="*/ 369 w 624"/>
                  <a:gd name="T45" fmla="*/ 114 h 709"/>
                  <a:gd name="T46" fmla="*/ 255 w 624"/>
                  <a:gd name="T47" fmla="*/ 142 h 709"/>
                  <a:gd name="T48" fmla="*/ 227 w 624"/>
                  <a:gd name="T49" fmla="*/ 227 h 709"/>
                  <a:gd name="T50" fmla="*/ 227 w 624"/>
                  <a:gd name="T51" fmla="*/ 340 h 709"/>
                  <a:gd name="T52" fmla="*/ 28 w 624"/>
                  <a:gd name="T53" fmla="*/ 284 h 709"/>
                  <a:gd name="T54" fmla="*/ 28 w 624"/>
                  <a:gd name="T55" fmla="*/ 340 h 709"/>
                  <a:gd name="T56" fmla="*/ 113 w 624"/>
                  <a:gd name="T57" fmla="*/ 340 h 709"/>
                  <a:gd name="T58" fmla="*/ 85 w 624"/>
                  <a:gd name="T59" fmla="*/ 397 h 709"/>
                  <a:gd name="T60" fmla="*/ 28 w 624"/>
                  <a:gd name="T61" fmla="*/ 397 h 709"/>
                  <a:gd name="T62" fmla="*/ 0 w 624"/>
                  <a:gd name="T63" fmla="*/ 454 h 709"/>
                  <a:gd name="T64" fmla="*/ 57 w 624"/>
                  <a:gd name="T65" fmla="*/ 482 h 709"/>
                  <a:gd name="T66" fmla="*/ 85 w 624"/>
                  <a:gd name="T67" fmla="*/ 539 h 709"/>
                  <a:gd name="T68" fmla="*/ 57 w 624"/>
                  <a:gd name="T69" fmla="*/ 56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4" h="709">
                    <a:moveTo>
                      <a:pt x="57" y="567"/>
                    </a:moveTo>
                    <a:lnTo>
                      <a:pt x="113" y="595"/>
                    </a:lnTo>
                    <a:lnTo>
                      <a:pt x="170" y="567"/>
                    </a:lnTo>
                    <a:lnTo>
                      <a:pt x="199" y="624"/>
                    </a:lnTo>
                    <a:lnTo>
                      <a:pt x="255" y="681"/>
                    </a:lnTo>
                    <a:lnTo>
                      <a:pt x="284" y="652"/>
                    </a:lnTo>
                    <a:lnTo>
                      <a:pt x="312" y="652"/>
                    </a:lnTo>
                    <a:lnTo>
                      <a:pt x="369" y="709"/>
                    </a:lnTo>
                    <a:lnTo>
                      <a:pt x="454" y="709"/>
                    </a:lnTo>
                    <a:lnTo>
                      <a:pt x="510" y="681"/>
                    </a:lnTo>
                    <a:lnTo>
                      <a:pt x="567" y="681"/>
                    </a:lnTo>
                    <a:lnTo>
                      <a:pt x="624" y="595"/>
                    </a:lnTo>
                    <a:lnTo>
                      <a:pt x="567" y="539"/>
                    </a:lnTo>
                    <a:lnTo>
                      <a:pt x="567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54" y="199"/>
                    </a:lnTo>
                    <a:lnTo>
                      <a:pt x="482" y="114"/>
                    </a:lnTo>
                    <a:lnTo>
                      <a:pt x="539" y="114"/>
                    </a:lnTo>
                    <a:lnTo>
                      <a:pt x="539" y="0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114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113" y="340"/>
                    </a:lnTo>
                    <a:lnTo>
                      <a:pt x="85" y="397"/>
                    </a:lnTo>
                    <a:lnTo>
                      <a:pt x="28" y="397"/>
                    </a:lnTo>
                    <a:lnTo>
                      <a:pt x="0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57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5" name="Freeform 147"/>
              <p:cNvSpPr>
                <a:spLocks/>
              </p:cNvSpPr>
              <p:nvPr/>
            </p:nvSpPr>
            <p:spPr bwMode="auto">
              <a:xfrm>
                <a:off x="1679" y="3591"/>
                <a:ext cx="1191" cy="1219"/>
              </a:xfrm>
              <a:custGeom>
                <a:avLst/>
                <a:gdLst>
                  <a:gd name="T0" fmla="*/ 454 w 1191"/>
                  <a:gd name="T1" fmla="*/ 1219 h 1219"/>
                  <a:gd name="T2" fmla="*/ 510 w 1191"/>
                  <a:gd name="T3" fmla="*/ 1191 h 1219"/>
                  <a:gd name="T4" fmla="*/ 539 w 1191"/>
                  <a:gd name="T5" fmla="*/ 1134 h 1219"/>
                  <a:gd name="T6" fmla="*/ 652 w 1191"/>
                  <a:gd name="T7" fmla="*/ 1077 h 1219"/>
                  <a:gd name="T8" fmla="*/ 709 w 1191"/>
                  <a:gd name="T9" fmla="*/ 907 h 1219"/>
                  <a:gd name="T10" fmla="*/ 765 w 1191"/>
                  <a:gd name="T11" fmla="*/ 879 h 1219"/>
                  <a:gd name="T12" fmla="*/ 794 w 1191"/>
                  <a:gd name="T13" fmla="*/ 822 h 1219"/>
                  <a:gd name="T14" fmla="*/ 822 w 1191"/>
                  <a:gd name="T15" fmla="*/ 794 h 1219"/>
                  <a:gd name="T16" fmla="*/ 794 w 1191"/>
                  <a:gd name="T17" fmla="*/ 737 h 1219"/>
                  <a:gd name="T18" fmla="*/ 737 w 1191"/>
                  <a:gd name="T19" fmla="*/ 709 h 1219"/>
                  <a:gd name="T20" fmla="*/ 765 w 1191"/>
                  <a:gd name="T21" fmla="*/ 652 h 1219"/>
                  <a:gd name="T22" fmla="*/ 822 w 1191"/>
                  <a:gd name="T23" fmla="*/ 652 h 1219"/>
                  <a:gd name="T24" fmla="*/ 850 w 1191"/>
                  <a:gd name="T25" fmla="*/ 595 h 1219"/>
                  <a:gd name="T26" fmla="*/ 765 w 1191"/>
                  <a:gd name="T27" fmla="*/ 595 h 1219"/>
                  <a:gd name="T28" fmla="*/ 765 w 1191"/>
                  <a:gd name="T29" fmla="*/ 539 h 1219"/>
                  <a:gd name="T30" fmla="*/ 964 w 1191"/>
                  <a:gd name="T31" fmla="*/ 595 h 1219"/>
                  <a:gd name="T32" fmla="*/ 964 w 1191"/>
                  <a:gd name="T33" fmla="*/ 482 h 1219"/>
                  <a:gd name="T34" fmla="*/ 992 w 1191"/>
                  <a:gd name="T35" fmla="*/ 397 h 1219"/>
                  <a:gd name="T36" fmla="*/ 1106 w 1191"/>
                  <a:gd name="T37" fmla="*/ 369 h 1219"/>
                  <a:gd name="T38" fmla="*/ 1134 w 1191"/>
                  <a:gd name="T39" fmla="*/ 283 h 1219"/>
                  <a:gd name="T40" fmla="*/ 1191 w 1191"/>
                  <a:gd name="T41" fmla="*/ 255 h 1219"/>
                  <a:gd name="T42" fmla="*/ 1134 w 1191"/>
                  <a:gd name="T43" fmla="*/ 198 h 1219"/>
                  <a:gd name="T44" fmla="*/ 1077 w 1191"/>
                  <a:gd name="T45" fmla="*/ 227 h 1219"/>
                  <a:gd name="T46" fmla="*/ 1021 w 1191"/>
                  <a:gd name="T47" fmla="*/ 170 h 1219"/>
                  <a:gd name="T48" fmla="*/ 964 w 1191"/>
                  <a:gd name="T49" fmla="*/ 142 h 1219"/>
                  <a:gd name="T50" fmla="*/ 936 w 1191"/>
                  <a:gd name="T51" fmla="*/ 57 h 1219"/>
                  <a:gd name="T52" fmla="*/ 822 w 1191"/>
                  <a:gd name="T53" fmla="*/ 28 h 1219"/>
                  <a:gd name="T54" fmla="*/ 765 w 1191"/>
                  <a:gd name="T55" fmla="*/ 57 h 1219"/>
                  <a:gd name="T56" fmla="*/ 794 w 1191"/>
                  <a:gd name="T57" fmla="*/ 142 h 1219"/>
                  <a:gd name="T58" fmla="*/ 822 w 1191"/>
                  <a:gd name="T59" fmla="*/ 198 h 1219"/>
                  <a:gd name="T60" fmla="*/ 680 w 1191"/>
                  <a:gd name="T61" fmla="*/ 227 h 1219"/>
                  <a:gd name="T62" fmla="*/ 652 w 1191"/>
                  <a:gd name="T63" fmla="*/ 312 h 1219"/>
                  <a:gd name="T64" fmla="*/ 454 w 1191"/>
                  <a:gd name="T65" fmla="*/ 369 h 1219"/>
                  <a:gd name="T66" fmla="*/ 312 w 1191"/>
                  <a:gd name="T67" fmla="*/ 283 h 1219"/>
                  <a:gd name="T68" fmla="*/ 227 w 1191"/>
                  <a:gd name="T69" fmla="*/ 85 h 1219"/>
                  <a:gd name="T70" fmla="*/ 170 w 1191"/>
                  <a:gd name="T71" fmla="*/ 85 h 1219"/>
                  <a:gd name="T72" fmla="*/ 113 w 1191"/>
                  <a:gd name="T73" fmla="*/ 28 h 1219"/>
                  <a:gd name="T74" fmla="*/ 57 w 1191"/>
                  <a:gd name="T75" fmla="*/ 0 h 1219"/>
                  <a:gd name="T76" fmla="*/ 0 w 1191"/>
                  <a:gd name="T77" fmla="*/ 85 h 1219"/>
                  <a:gd name="T78" fmla="*/ 28 w 1191"/>
                  <a:gd name="T79" fmla="*/ 142 h 1219"/>
                  <a:gd name="T80" fmla="*/ 85 w 1191"/>
                  <a:gd name="T81" fmla="*/ 312 h 1219"/>
                  <a:gd name="T82" fmla="*/ 142 w 1191"/>
                  <a:gd name="T83" fmla="*/ 369 h 1219"/>
                  <a:gd name="T84" fmla="*/ 113 w 1191"/>
                  <a:gd name="T85" fmla="*/ 425 h 1219"/>
                  <a:gd name="T86" fmla="*/ 198 w 1191"/>
                  <a:gd name="T87" fmla="*/ 454 h 1219"/>
                  <a:gd name="T88" fmla="*/ 113 w 1191"/>
                  <a:gd name="T89" fmla="*/ 595 h 1219"/>
                  <a:gd name="T90" fmla="*/ 142 w 1191"/>
                  <a:gd name="T91" fmla="*/ 652 h 1219"/>
                  <a:gd name="T92" fmla="*/ 85 w 1191"/>
                  <a:gd name="T93" fmla="*/ 737 h 1219"/>
                  <a:gd name="T94" fmla="*/ 170 w 1191"/>
                  <a:gd name="T95" fmla="*/ 794 h 1219"/>
                  <a:gd name="T96" fmla="*/ 170 w 1191"/>
                  <a:gd name="T97" fmla="*/ 907 h 1219"/>
                  <a:gd name="T98" fmla="*/ 283 w 1191"/>
                  <a:gd name="T99" fmla="*/ 936 h 1219"/>
                  <a:gd name="T100" fmla="*/ 312 w 1191"/>
                  <a:gd name="T101" fmla="*/ 1021 h 1219"/>
                  <a:gd name="T102" fmla="*/ 397 w 1191"/>
                  <a:gd name="T103" fmla="*/ 1106 h 1219"/>
                  <a:gd name="T104" fmla="*/ 454 w 1191"/>
                  <a:gd name="T105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1" h="1219">
                    <a:moveTo>
                      <a:pt x="454" y="1219"/>
                    </a:moveTo>
                    <a:lnTo>
                      <a:pt x="510" y="1191"/>
                    </a:lnTo>
                    <a:lnTo>
                      <a:pt x="539" y="1134"/>
                    </a:lnTo>
                    <a:lnTo>
                      <a:pt x="652" y="1077"/>
                    </a:lnTo>
                    <a:lnTo>
                      <a:pt x="709" y="907"/>
                    </a:lnTo>
                    <a:lnTo>
                      <a:pt x="765" y="879"/>
                    </a:lnTo>
                    <a:lnTo>
                      <a:pt x="794" y="822"/>
                    </a:lnTo>
                    <a:lnTo>
                      <a:pt x="822" y="794"/>
                    </a:lnTo>
                    <a:lnTo>
                      <a:pt x="794" y="737"/>
                    </a:lnTo>
                    <a:lnTo>
                      <a:pt x="737" y="709"/>
                    </a:lnTo>
                    <a:lnTo>
                      <a:pt x="765" y="652"/>
                    </a:lnTo>
                    <a:lnTo>
                      <a:pt x="822" y="652"/>
                    </a:lnTo>
                    <a:lnTo>
                      <a:pt x="850" y="595"/>
                    </a:lnTo>
                    <a:lnTo>
                      <a:pt x="765" y="595"/>
                    </a:lnTo>
                    <a:lnTo>
                      <a:pt x="765" y="539"/>
                    </a:lnTo>
                    <a:lnTo>
                      <a:pt x="964" y="595"/>
                    </a:lnTo>
                    <a:lnTo>
                      <a:pt x="964" y="482"/>
                    </a:lnTo>
                    <a:lnTo>
                      <a:pt x="992" y="397"/>
                    </a:lnTo>
                    <a:lnTo>
                      <a:pt x="1106" y="369"/>
                    </a:lnTo>
                    <a:lnTo>
                      <a:pt x="1134" y="283"/>
                    </a:lnTo>
                    <a:lnTo>
                      <a:pt x="1191" y="255"/>
                    </a:lnTo>
                    <a:lnTo>
                      <a:pt x="1134" y="198"/>
                    </a:lnTo>
                    <a:lnTo>
                      <a:pt x="1077" y="227"/>
                    </a:lnTo>
                    <a:lnTo>
                      <a:pt x="1021" y="170"/>
                    </a:lnTo>
                    <a:lnTo>
                      <a:pt x="964" y="142"/>
                    </a:lnTo>
                    <a:lnTo>
                      <a:pt x="936" y="57"/>
                    </a:lnTo>
                    <a:lnTo>
                      <a:pt x="822" y="28"/>
                    </a:lnTo>
                    <a:lnTo>
                      <a:pt x="765" y="57"/>
                    </a:lnTo>
                    <a:lnTo>
                      <a:pt x="794" y="142"/>
                    </a:lnTo>
                    <a:lnTo>
                      <a:pt x="822" y="198"/>
                    </a:lnTo>
                    <a:lnTo>
                      <a:pt x="680" y="227"/>
                    </a:lnTo>
                    <a:lnTo>
                      <a:pt x="652" y="312"/>
                    </a:lnTo>
                    <a:lnTo>
                      <a:pt x="454" y="369"/>
                    </a:lnTo>
                    <a:lnTo>
                      <a:pt x="312" y="283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13" y="28"/>
                    </a:lnTo>
                    <a:lnTo>
                      <a:pt x="57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113" y="425"/>
                    </a:lnTo>
                    <a:lnTo>
                      <a:pt x="198" y="454"/>
                    </a:lnTo>
                    <a:lnTo>
                      <a:pt x="113" y="595"/>
                    </a:lnTo>
                    <a:lnTo>
                      <a:pt x="142" y="652"/>
                    </a:lnTo>
                    <a:lnTo>
                      <a:pt x="85" y="737"/>
                    </a:lnTo>
                    <a:lnTo>
                      <a:pt x="170" y="794"/>
                    </a:lnTo>
                    <a:lnTo>
                      <a:pt x="170" y="907"/>
                    </a:lnTo>
                    <a:lnTo>
                      <a:pt x="283" y="936"/>
                    </a:lnTo>
                    <a:lnTo>
                      <a:pt x="312" y="1021"/>
                    </a:lnTo>
                    <a:lnTo>
                      <a:pt x="397" y="1106"/>
                    </a:lnTo>
                    <a:lnTo>
                      <a:pt x="454" y="121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7" name="Freeform 149"/>
              <p:cNvSpPr>
                <a:spLocks/>
              </p:cNvSpPr>
              <p:nvPr/>
            </p:nvSpPr>
            <p:spPr bwMode="auto">
              <a:xfrm>
                <a:off x="1537" y="2372"/>
                <a:ext cx="1871" cy="1588"/>
              </a:xfrm>
              <a:custGeom>
                <a:avLst/>
                <a:gdLst>
                  <a:gd name="T0" fmla="*/ 255 w 1871"/>
                  <a:gd name="T1" fmla="*/ 1247 h 1588"/>
                  <a:gd name="T2" fmla="*/ 369 w 1871"/>
                  <a:gd name="T3" fmla="*/ 1304 h 1588"/>
                  <a:gd name="T4" fmla="*/ 596 w 1871"/>
                  <a:gd name="T5" fmla="*/ 1588 h 1588"/>
                  <a:gd name="T6" fmla="*/ 822 w 1871"/>
                  <a:gd name="T7" fmla="*/ 1446 h 1588"/>
                  <a:gd name="T8" fmla="*/ 936 w 1871"/>
                  <a:gd name="T9" fmla="*/ 1361 h 1588"/>
                  <a:gd name="T10" fmla="*/ 964 w 1871"/>
                  <a:gd name="T11" fmla="*/ 1247 h 1588"/>
                  <a:gd name="T12" fmla="*/ 1106 w 1871"/>
                  <a:gd name="T13" fmla="*/ 1361 h 1588"/>
                  <a:gd name="T14" fmla="*/ 1219 w 1871"/>
                  <a:gd name="T15" fmla="*/ 1332 h 1588"/>
                  <a:gd name="T16" fmla="*/ 1418 w 1871"/>
                  <a:gd name="T17" fmla="*/ 1134 h 1588"/>
                  <a:gd name="T18" fmla="*/ 1531 w 1871"/>
                  <a:gd name="T19" fmla="*/ 1021 h 1588"/>
                  <a:gd name="T20" fmla="*/ 1503 w 1871"/>
                  <a:gd name="T21" fmla="*/ 822 h 1588"/>
                  <a:gd name="T22" fmla="*/ 1559 w 1871"/>
                  <a:gd name="T23" fmla="*/ 595 h 1588"/>
                  <a:gd name="T24" fmla="*/ 1645 w 1871"/>
                  <a:gd name="T25" fmla="*/ 482 h 1588"/>
                  <a:gd name="T26" fmla="*/ 1815 w 1871"/>
                  <a:gd name="T27" fmla="*/ 255 h 1588"/>
                  <a:gd name="T28" fmla="*/ 1843 w 1871"/>
                  <a:gd name="T29" fmla="*/ 57 h 1588"/>
                  <a:gd name="T30" fmla="*/ 1786 w 1871"/>
                  <a:gd name="T31" fmla="*/ 0 h 1588"/>
                  <a:gd name="T32" fmla="*/ 1673 w 1871"/>
                  <a:gd name="T33" fmla="*/ 57 h 1588"/>
                  <a:gd name="T34" fmla="*/ 1645 w 1871"/>
                  <a:gd name="T35" fmla="*/ 113 h 1588"/>
                  <a:gd name="T36" fmla="*/ 1503 w 1871"/>
                  <a:gd name="T37" fmla="*/ 142 h 1588"/>
                  <a:gd name="T38" fmla="*/ 1361 w 1871"/>
                  <a:gd name="T39" fmla="*/ 340 h 1588"/>
                  <a:gd name="T40" fmla="*/ 1304 w 1871"/>
                  <a:gd name="T41" fmla="*/ 57 h 1588"/>
                  <a:gd name="T42" fmla="*/ 1248 w 1871"/>
                  <a:gd name="T43" fmla="*/ 113 h 1588"/>
                  <a:gd name="T44" fmla="*/ 1134 w 1871"/>
                  <a:gd name="T45" fmla="*/ 170 h 1588"/>
                  <a:gd name="T46" fmla="*/ 1134 w 1871"/>
                  <a:gd name="T47" fmla="*/ 340 h 1588"/>
                  <a:gd name="T48" fmla="*/ 936 w 1871"/>
                  <a:gd name="T49" fmla="*/ 482 h 1588"/>
                  <a:gd name="T50" fmla="*/ 794 w 1871"/>
                  <a:gd name="T51" fmla="*/ 482 h 1588"/>
                  <a:gd name="T52" fmla="*/ 709 w 1871"/>
                  <a:gd name="T53" fmla="*/ 425 h 1588"/>
                  <a:gd name="T54" fmla="*/ 596 w 1871"/>
                  <a:gd name="T55" fmla="*/ 482 h 1588"/>
                  <a:gd name="T56" fmla="*/ 511 w 1871"/>
                  <a:gd name="T57" fmla="*/ 482 h 1588"/>
                  <a:gd name="T58" fmla="*/ 284 w 1871"/>
                  <a:gd name="T59" fmla="*/ 510 h 1588"/>
                  <a:gd name="T60" fmla="*/ 0 w 1871"/>
                  <a:gd name="T61" fmla="*/ 624 h 1588"/>
                  <a:gd name="T62" fmla="*/ 29 w 1871"/>
                  <a:gd name="T63" fmla="*/ 709 h 1588"/>
                  <a:gd name="T64" fmla="*/ 114 w 1871"/>
                  <a:gd name="T65" fmla="*/ 765 h 1588"/>
                  <a:gd name="T66" fmla="*/ 227 w 1871"/>
                  <a:gd name="T67" fmla="*/ 850 h 1588"/>
                  <a:gd name="T68" fmla="*/ 199 w 1871"/>
                  <a:gd name="T69" fmla="*/ 964 h 1588"/>
                  <a:gd name="T70" fmla="*/ 170 w 1871"/>
                  <a:gd name="T71" fmla="*/ 1049 h 1588"/>
                  <a:gd name="T72" fmla="*/ 199 w 1871"/>
                  <a:gd name="T73" fmla="*/ 1219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71" h="1588">
                    <a:moveTo>
                      <a:pt x="199" y="1219"/>
                    </a:moveTo>
                    <a:lnTo>
                      <a:pt x="255" y="1247"/>
                    </a:lnTo>
                    <a:lnTo>
                      <a:pt x="312" y="1304"/>
                    </a:lnTo>
                    <a:lnTo>
                      <a:pt x="369" y="1304"/>
                    </a:lnTo>
                    <a:lnTo>
                      <a:pt x="454" y="1502"/>
                    </a:lnTo>
                    <a:lnTo>
                      <a:pt x="596" y="1588"/>
                    </a:lnTo>
                    <a:lnTo>
                      <a:pt x="794" y="1531"/>
                    </a:lnTo>
                    <a:lnTo>
                      <a:pt x="822" y="1446"/>
                    </a:lnTo>
                    <a:lnTo>
                      <a:pt x="964" y="1417"/>
                    </a:lnTo>
                    <a:lnTo>
                      <a:pt x="936" y="1361"/>
                    </a:lnTo>
                    <a:lnTo>
                      <a:pt x="907" y="1276"/>
                    </a:lnTo>
                    <a:lnTo>
                      <a:pt x="964" y="1247"/>
                    </a:lnTo>
                    <a:lnTo>
                      <a:pt x="1078" y="1276"/>
                    </a:lnTo>
                    <a:lnTo>
                      <a:pt x="1106" y="1361"/>
                    </a:lnTo>
                    <a:lnTo>
                      <a:pt x="1163" y="1389"/>
                    </a:lnTo>
                    <a:lnTo>
                      <a:pt x="1219" y="1332"/>
                    </a:lnTo>
                    <a:lnTo>
                      <a:pt x="1389" y="1219"/>
                    </a:lnTo>
                    <a:lnTo>
                      <a:pt x="1418" y="1134"/>
                    </a:lnTo>
                    <a:lnTo>
                      <a:pt x="1446" y="1162"/>
                    </a:lnTo>
                    <a:lnTo>
                      <a:pt x="1531" y="1021"/>
                    </a:lnTo>
                    <a:lnTo>
                      <a:pt x="1559" y="907"/>
                    </a:lnTo>
                    <a:lnTo>
                      <a:pt x="1503" y="822"/>
                    </a:lnTo>
                    <a:lnTo>
                      <a:pt x="1474" y="709"/>
                    </a:lnTo>
                    <a:lnTo>
                      <a:pt x="1559" y="595"/>
                    </a:lnTo>
                    <a:lnTo>
                      <a:pt x="1559" y="482"/>
                    </a:lnTo>
                    <a:lnTo>
                      <a:pt x="1645" y="482"/>
                    </a:lnTo>
                    <a:lnTo>
                      <a:pt x="1843" y="312"/>
                    </a:lnTo>
                    <a:lnTo>
                      <a:pt x="1815" y="255"/>
                    </a:lnTo>
                    <a:lnTo>
                      <a:pt x="1871" y="113"/>
                    </a:lnTo>
                    <a:lnTo>
                      <a:pt x="1843" y="57"/>
                    </a:lnTo>
                    <a:lnTo>
                      <a:pt x="1815" y="0"/>
                    </a:lnTo>
                    <a:lnTo>
                      <a:pt x="1786" y="0"/>
                    </a:lnTo>
                    <a:lnTo>
                      <a:pt x="1701" y="85"/>
                    </a:lnTo>
                    <a:lnTo>
                      <a:pt x="1673" y="57"/>
                    </a:lnTo>
                    <a:lnTo>
                      <a:pt x="1616" y="57"/>
                    </a:lnTo>
                    <a:lnTo>
                      <a:pt x="1645" y="113"/>
                    </a:lnTo>
                    <a:lnTo>
                      <a:pt x="1559" y="113"/>
                    </a:lnTo>
                    <a:lnTo>
                      <a:pt x="1503" y="142"/>
                    </a:lnTo>
                    <a:lnTo>
                      <a:pt x="1503" y="227"/>
                    </a:lnTo>
                    <a:lnTo>
                      <a:pt x="1361" y="340"/>
                    </a:lnTo>
                    <a:lnTo>
                      <a:pt x="1361" y="170"/>
                    </a:lnTo>
                    <a:lnTo>
                      <a:pt x="1304" y="57"/>
                    </a:lnTo>
                    <a:lnTo>
                      <a:pt x="1219" y="57"/>
                    </a:lnTo>
                    <a:lnTo>
                      <a:pt x="1248" y="113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06" y="255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936" y="482"/>
                    </a:lnTo>
                    <a:lnTo>
                      <a:pt x="907" y="539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39" y="454"/>
                    </a:lnTo>
                    <a:lnTo>
                      <a:pt x="511" y="482"/>
                    </a:lnTo>
                    <a:lnTo>
                      <a:pt x="454" y="425"/>
                    </a:lnTo>
                    <a:lnTo>
                      <a:pt x="284" y="510"/>
                    </a:lnTo>
                    <a:lnTo>
                      <a:pt x="85" y="482"/>
                    </a:lnTo>
                    <a:lnTo>
                      <a:pt x="0" y="624"/>
                    </a:lnTo>
                    <a:lnTo>
                      <a:pt x="29" y="652"/>
                    </a:lnTo>
                    <a:lnTo>
                      <a:pt x="29" y="709"/>
                    </a:lnTo>
                    <a:lnTo>
                      <a:pt x="57" y="765"/>
                    </a:lnTo>
                    <a:lnTo>
                      <a:pt x="114" y="765"/>
                    </a:lnTo>
                    <a:lnTo>
                      <a:pt x="114" y="794"/>
                    </a:lnTo>
                    <a:lnTo>
                      <a:pt x="227" y="850"/>
                    </a:lnTo>
                    <a:lnTo>
                      <a:pt x="227" y="879"/>
                    </a:lnTo>
                    <a:lnTo>
                      <a:pt x="199" y="964"/>
                    </a:lnTo>
                    <a:lnTo>
                      <a:pt x="227" y="1021"/>
                    </a:lnTo>
                    <a:lnTo>
                      <a:pt x="170" y="1049"/>
                    </a:lnTo>
                    <a:lnTo>
                      <a:pt x="170" y="1191"/>
                    </a:lnTo>
                    <a:lnTo>
                      <a:pt x="199" y="121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8" name="Freeform 150"/>
              <p:cNvSpPr>
                <a:spLocks/>
              </p:cNvSpPr>
              <p:nvPr/>
            </p:nvSpPr>
            <p:spPr bwMode="auto">
              <a:xfrm>
                <a:off x="1254" y="1068"/>
                <a:ext cx="1672" cy="1928"/>
              </a:xfrm>
              <a:custGeom>
                <a:avLst/>
                <a:gdLst>
                  <a:gd name="T0" fmla="*/ 283 w 1672"/>
                  <a:gd name="T1" fmla="*/ 1928 h 1928"/>
                  <a:gd name="T2" fmla="*/ 368 w 1672"/>
                  <a:gd name="T3" fmla="*/ 1786 h 1928"/>
                  <a:gd name="T4" fmla="*/ 567 w 1672"/>
                  <a:gd name="T5" fmla="*/ 1814 h 1928"/>
                  <a:gd name="T6" fmla="*/ 737 w 1672"/>
                  <a:gd name="T7" fmla="*/ 1729 h 1928"/>
                  <a:gd name="T8" fmla="*/ 794 w 1672"/>
                  <a:gd name="T9" fmla="*/ 1786 h 1928"/>
                  <a:gd name="T10" fmla="*/ 822 w 1672"/>
                  <a:gd name="T11" fmla="*/ 1758 h 1928"/>
                  <a:gd name="T12" fmla="*/ 879 w 1672"/>
                  <a:gd name="T13" fmla="*/ 1786 h 1928"/>
                  <a:gd name="T14" fmla="*/ 935 w 1672"/>
                  <a:gd name="T15" fmla="*/ 1786 h 1928"/>
                  <a:gd name="T16" fmla="*/ 992 w 1672"/>
                  <a:gd name="T17" fmla="*/ 1729 h 1928"/>
                  <a:gd name="T18" fmla="*/ 1020 w 1672"/>
                  <a:gd name="T19" fmla="*/ 1814 h 1928"/>
                  <a:gd name="T20" fmla="*/ 1077 w 1672"/>
                  <a:gd name="T21" fmla="*/ 1786 h 1928"/>
                  <a:gd name="T22" fmla="*/ 1190 w 1672"/>
                  <a:gd name="T23" fmla="*/ 1843 h 1928"/>
                  <a:gd name="T24" fmla="*/ 1219 w 1672"/>
                  <a:gd name="T25" fmla="*/ 1786 h 1928"/>
                  <a:gd name="T26" fmla="*/ 1417 w 1672"/>
                  <a:gd name="T27" fmla="*/ 1701 h 1928"/>
                  <a:gd name="T28" fmla="*/ 1417 w 1672"/>
                  <a:gd name="T29" fmla="*/ 1644 h 1928"/>
                  <a:gd name="T30" fmla="*/ 1389 w 1672"/>
                  <a:gd name="T31" fmla="*/ 1559 h 1928"/>
                  <a:gd name="T32" fmla="*/ 1417 w 1672"/>
                  <a:gd name="T33" fmla="*/ 1474 h 1928"/>
                  <a:gd name="T34" fmla="*/ 1474 w 1672"/>
                  <a:gd name="T35" fmla="*/ 1474 h 1928"/>
                  <a:gd name="T36" fmla="*/ 1531 w 1672"/>
                  <a:gd name="T37" fmla="*/ 1417 h 1928"/>
                  <a:gd name="T38" fmla="*/ 1502 w 1672"/>
                  <a:gd name="T39" fmla="*/ 1361 h 1928"/>
                  <a:gd name="T40" fmla="*/ 1559 w 1672"/>
                  <a:gd name="T41" fmla="*/ 1361 h 1928"/>
                  <a:gd name="T42" fmla="*/ 1672 w 1672"/>
                  <a:gd name="T43" fmla="*/ 1304 h 1928"/>
                  <a:gd name="T44" fmla="*/ 1672 w 1672"/>
                  <a:gd name="T45" fmla="*/ 1247 h 1928"/>
                  <a:gd name="T46" fmla="*/ 1587 w 1672"/>
                  <a:gd name="T47" fmla="*/ 1162 h 1928"/>
                  <a:gd name="T48" fmla="*/ 1587 w 1672"/>
                  <a:gd name="T49" fmla="*/ 1077 h 1928"/>
                  <a:gd name="T50" fmla="*/ 1502 w 1672"/>
                  <a:gd name="T51" fmla="*/ 1106 h 1928"/>
                  <a:gd name="T52" fmla="*/ 1474 w 1672"/>
                  <a:gd name="T53" fmla="*/ 1077 h 1928"/>
                  <a:gd name="T54" fmla="*/ 1587 w 1672"/>
                  <a:gd name="T55" fmla="*/ 964 h 1928"/>
                  <a:gd name="T56" fmla="*/ 1502 w 1672"/>
                  <a:gd name="T57" fmla="*/ 907 h 1928"/>
                  <a:gd name="T58" fmla="*/ 1531 w 1672"/>
                  <a:gd name="T59" fmla="*/ 624 h 1928"/>
                  <a:gd name="T60" fmla="*/ 1446 w 1672"/>
                  <a:gd name="T61" fmla="*/ 539 h 1928"/>
                  <a:gd name="T62" fmla="*/ 1531 w 1672"/>
                  <a:gd name="T63" fmla="*/ 283 h 1928"/>
                  <a:gd name="T64" fmla="*/ 1446 w 1672"/>
                  <a:gd name="T65" fmla="*/ 227 h 1928"/>
                  <a:gd name="T66" fmla="*/ 1275 w 1672"/>
                  <a:gd name="T67" fmla="*/ 198 h 1928"/>
                  <a:gd name="T68" fmla="*/ 1304 w 1672"/>
                  <a:gd name="T69" fmla="*/ 142 h 1928"/>
                  <a:gd name="T70" fmla="*/ 1190 w 1672"/>
                  <a:gd name="T71" fmla="*/ 0 h 1928"/>
                  <a:gd name="T72" fmla="*/ 1077 w 1672"/>
                  <a:gd name="T73" fmla="*/ 0 h 1928"/>
                  <a:gd name="T74" fmla="*/ 850 w 1672"/>
                  <a:gd name="T75" fmla="*/ 85 h 1928"/>
                  <a:gd name="T76" fmla="*/ 708 w 1672"/>
                  <a:gd name="T77" fmla="*/ 0 h 1928"/>
                  <a:gd name="T78" fmla="*/ 595 w 1672"/>
                  <a:gd name="T79" fmla="*/ 0 h 1928"/>
                  <a:gd name="T80" fmla="*/ 538 w 1672"/>
                  <a:gd name="T81" fmla="*/ 85 h 1928"/>
                  <a:gd name="T82" fmla="*/ 652 w 1672"/>
                  <a:gd name="T83" fmla="*/ 170 h 1928"/>
                  <a:gd name="T84" fmla="*/ 680 w 1672"/>
                  <a:gd name="T85" fmla="*/ 312 h 1928"/>
                  <a:gd name="T86" fmla="*/ 623 w 1672"/>
                  <a:gd name="T87" fmla="*/ 397 h 1928"/>
                  <a:gd name="T88" fmla="*/ 482 w 1672"/>
                  <a:gd name="T89" fmla="*/ 425 h 1928"/>
                  <a:gd name="T90" fmla="*/ 425 w 1672"/>
                  <a:gd name="T91" fmla="*/ 510 h 1928"/>
                  <a:gd name="T92" fmla="*/ 340 w 1672"/>
                  <a:gd name="T93" fmla="*/ 425 h 1928"/>
                  <a:gd name="T94" fmla="*/ 255 w 1672"/>
                  <a:gd name="T95" fmla="*/ 510 h 1928"/>
                  <a:gd name="T96" fmla="*/ 170 w 1672"/>
                  <a:gd name="T97" fmla="*/ 482 h 1928"/>
                  <a:gd name="T98" fmla="*/ 85 w 1672"/>
                  <a:gd name="T99" fmla="*/ 510 h 1928"/>
                  <a:gd name="T100" fmla="*/ 113 w 1672"/>
                  <a:gd name="T101" fmla="*/ 680 h 1928"/>
                  <a:gd name="T102" fmla="*/ 28 w 1672"/>
                  <a:gd name="T103" fmla="*/ 709 h 1928"/>
                  <a:gd name="T104" fmla="*/ 0 w 1672"/>
                  <a:gd name="T105" fmla="*/ 794 h 1928"/>
                  <a:gd name="T106" fmla="*/ 56 w 1672"/>
                  <a:gd name="T107" fmla="*/ 850 h 1928"/>
                  <a:gd name="T108" fmla="*/ 141 w 1672"/>
                  <a:gd name="T109" fmla="*/ 992 h 1928"/>
                  <a:gd name="T110" fmla="*/ 255 w 1672"/>
                  <a:gd name="T111" fmla="*/ 1020 h 1928"/>
                  <a:gd name="T112" fmla="*/ 255 w 1672"/>
                  <a:gd name="T113" fmla="*/ 1134 h 1928"/>
                  <a:gd name="T114" fmla="*/ 113 w 1672"/>
                  <a:gd name="T115" fmla="*/ 1361 h 1928"/>
                  <a:gd name="T116" fmla="*/ 198 w 1672"/>
                  <a:gd name="T117" fmla="*/ 1446 h 1928"/>
                  <a:gd name="T118" fmla="*/ 141 w 1672"/>
                  <a:gd name="T119" fmla="*/ 1474 h 1928"/>
                  <a:gd name="T120" fmla="*/ 141 w 1672"/>
                  <a:gd name="T121" fmla="*/ 1758 h 1928"/>
                  <a:gd name="T122" fmla="*/ 198 w 1672"/>
                  <a:gd name="T123" fmla="*/ 1786 h 1928"/>
                  <a:gd name="T124" fmla="*/ 283 w 1672"/>
                  <a:gd name="T125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72" h="1928">
                    <a:moveTo>
                      <a:pt x="283" y="1928"/>
                    </a:moveTo>
                    <a:lnTo>
                      <a:pt x="368" y="1786"/>
                    </a:lnTo>
                    <a:lnTo>
                      <a:pt x="567" y="1814"/>
                    </a:lnTo>
                    <a:lnTo>
                      <a:pt x="737" y="1729"/>
                    </a:lnTo>
                    <a:lnTo>
                      <a:pt x="794" y="1786"/>
                    </a:lnTo>
                    <a:lnTo>
                      <a:pt x="822" y="1758"/>
                    </a:lnTo>
                    <a:lnTo>
                      <a:pt x="879" y="1786"/>
                    </a:lnTo>
                    <a:lnTo>
                      <a:pt x="935" y="1786"/>
                    </a:lnTo>
                    <a:lnTo>
                      <a:pt x="992" y="1729"/>
                    </a:lnTo>
                    <a:lnTo>
                      <a:pt x="1020" y="1814"/>
                    </a:lnTo>
                    <a:lnTo>
                      <a:pt x="1077" y="1786"/>
                    </a:lnTo>
                    <a:lnTo>
                      <a:pt x="1190" y="1843"/>
                    </a:lnTo>
                    <a:lnTo>
                      <a:pt x="1219" y="1786"/>
                    </a:lnTo>
                    <a:lnTo>
                      <a:pt x="1417" y="1701"/>
                    </a:lnTo>
                    <a:lnTo>
                      <a:pt x="1417" y="1644"/>
                    </a:lnTo>
                    <a:lnTo>
                      <a:pt x="1389" y="1559"/>
                    </a:lnTo>
                    <a:lnTo>
                      <a:pt x="1417" y="1474"/>
                    </a:lnTo>
                    <a:lnTo>
                      <a:pt x="1474" y="1474"/>
                    </a:lnTo>
                    <a:lnTo>
                      <a:pt x="1531" y="1417"/>
                    </a:lnTo>
                    <a:lnTo>
                      <a:pt x="1502" y="1361"/>
                    </a:lnTo>
                    <a:lnTo>
                      <a:pt x="1559" y="1361"/>
                    </a:lnTo>
                    <a:lnTo>
                      <a:pt x="1672" y="1304"/>
                    </a:lnTo>
                    <a:lnTo>
                      <a:pt x="1672" y="1247"/>
                    </a:lnTo>
                    <a:lnTo>
                      <a:pt x="1587" y="1162"/>
                    </a:lnTo>
                    <a:lnTo>
                      <a:pt x="1587" y="1077"/>
                    </a:lnTo>
                    <a:lnTo>
                      <a:pt x="1502" y="1106"/>
                    </a:lnTo>
                    <a:lnTo>
                      <a:pt x="1474" y="1077"/>
                    </a:lnTo>
                    <a:lnTo>
                      <a:pt x="1587" y="964"/>
                    </a:lnTo>
                    <a:lnTo>
                      <a:pt x="1502" y="907"/>
                    </a:lnTo>
                    <a:lnTo>
                      <a:pt x="1531" y="624"/>
                    </a:lnTo>
                    <a:lnTo>
                      <a:pt x="1446" y="539"/>
                    </a:lnTo>
                    <a:lnTo>
                      <a:pt x="1531" y="283"/>
                    </a:lnTo>
                    <a:lnTo>
                      <a:pt x="1446" y="227"/>
                    </a:lnTo>
                    <a:lnTo>
                      <a:pt x="1275" y="198"/>
                    </a:lnTo>
                    <a:lnTo>
                      <a:pt x="1304" y="142"/>
                    </a:lnTo>
                    <a:lnTo>
                      <a:pt x="1190" y="0"/>
                    </a:lnTo>
                    <a:lnTo>
                      <a:pt x="1077" y="0"/>
                    </a:lnTo>
                    <a:lnTo>
                      <a:pt x="850" y="85"/>
                    </a:lnTo>
                    <a:lnTo>
                      <a:pt x="708" y="0"/>
                    </a:lnTo>
                    <a:lnTo>
                      <a:pt x="595" y="0"/>
                    </a:lnTo>
                    <a:lnTo>
                      <a:pt x="538" y="85"/>
                    </a:lnTo>
                    <a:lnTo>
                      <a:pt x="652" y="170"/>
                    </a:lnTo>
                    <a:lnTo>
                      <a:pt x="680" y="312"/>
                    </a:lnTo>
                    <a:lnTo>
                      <a:pt x="623" y="397"/>
                    </a:lnTo>
                    <a:lnTo>
                      <a:pt x="482" y="425"/>
                    </a:lnTo>
                    <a:lnTo>
                      <a:pt x="425" y="510"/>
                    </a:lnTo>
                    <a:lnTo>
                      <a:pt x="340" y="425"/>
                    </a:lnTo>
                    <a:lnTo>
                      <a:pt x="255" y="510"/>
                    </a:lnTo>
                    <a:lnTo>
                      <a:pt x="170" y="482"/>
                    </a:lnTo>
                    <a:lnTo>
                      <a:pt x="85" y="510"/>
                    </a:lnTo>
                    <a:lnTo>
                      <a:pt x="113" y="680"/>
                    </a:lnTo>
                    <a:lnTo>
                      <a:pt x="28" y="709"/>
                    </a:lnTo>
                    <a:lnTo>
                      <a:pt x="0" y="794"/>
                    </a:lnTo>
                    <a:lnTo>
                      <a:pt x="56" y="850"/>
                    </a:lnTo>
                    <a:lnTo>
                      <a:pt x="141" y="992"/>
                    </a:lnTo>
                    <a:lnTo>
                      <a:pt x="255" y="1020"/>
                    </a:lnTo>
                    <a:lnTo>
                      <a:pt x="255" y="1134"/>
                    </a:lnTo>
                    <a:lnTo>
                      <a:pt x="113" y="1361"/>
                    </a:lnTo>
                    <a:lnTo>
                      <a:pt x="198" y="1446"/>
                    </a:lnTo>
                    <a:lnTo>
                      <a:pt x="141" y="1474"/>
                    </a:lnTo>
                    <a:lnTo>
                      <a:pt x="141" y="1758"/>
                    </a:lnTo>
                    <a:lnTo>
                      <a:pt x="198" y="1786"/>
                    </a:lnTo>
                    <a:lnTo>
                      <a:pt x="283" y="19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9" name="Freeform 151"/>
              <p:cNvSpPr>
                <a:spLocks/>
              </p:cNvSpPr>
              <p:nvPr/>
            </p:nvSpPr>
            <p:spPr bwMode="auto">
              <a:xfrm>
                <a:off x="2359" y="699"/>
                <a:ext cx="511" cy="596"/>
              </a:xfrm>
              <a:custGeom>
                <a:avLst/>
                <a:gdLst>
                  <a:gd name="T0" fmla="*/ 341 w 511"/>
                  <a:gd name="T1" fmla="*/ 596 h 596"/>
                  <a:gd name="T2" fmla="*/ 170 w 511"/>
                  <a:gd name="T3" fmla="*/ 567 h 596"/>
                  <a:gd name="T4" fmla="*/ 199 w 511"/>
                  <a:gd name="T5" fmla="*/ 511 h 596"/>
                  <a:gd name="T6" fmla="*/ 85 w 511"/>
                  <a:gd name="T7" fmla="*/ 369 h 596"/>
                  <a:gd name="T8" fmla="*/ 114 w 511"/>
                  <a:gd name="T9" fmla="*/ 284 h 596"/>
                  <a:gd name="T10" fmla="*/ 57 w 511"/>
                  <a:gd name="T11" fmla="*/ 199 h 596"/>
                  <a:gd name="T12" fmla="*/ 0 w 511"/>
                  <a:gd name="T13" fmla="*/ 170 h 596"/>
                  <a:gd name="T14" fmla="*/ 0 w 511"/>
                  <a:gd name="T15" fmla="*/ 114 h 596"/>
                  <a:gd name="T16" fmla="*/ 170 w 511"/>
                  <a:gd name="T17" fmla="*/ 57 h 596"/>
                  <a:gd name="T18" fmla="*/ 227 w 511"/>
                  <a:gd name="T19" fmla="*/ 57 h 596"/>
                  <a:gd name="T20" fmla="*/ 284 w 511"/>
                  <a:gd name="T21" fmla="*/ 0 h 596"/>
                  <a:gd name="T22" fmla="*/ 426 w 511"/>
                  <a:gd name="T23" fmla="*/ 29 h 596"/>
                  <a:gd name="T24" fmla="*/ 426 w 511"/>
                  <a:gd name="T25" fmla="*/ 170 h 596"/>
                  <a:gd name="T26" fmla="*/ 511 w 511"/>
                  <a:gd name="T27" fmla="*/ 284 h 596"/>
                  <a:gd name="T28" fmla="*/ 482 w 511"/>
                  <a:gd name="T29" fmla="*/ 397 h 596"/>
                  <a:gd name="T30" fmla="*/ 426 w 511"/>
                  <a:gd name="T31" fmla="*/ 369 h 596"/>
                  <a:gd name="T32" fmla="*/ 369 w 511"/>
                  <a:gd name="T33" fmla="*/ 454 h 596"/>
                  <a:gd name="T34" fmla="*/ 397 w 511"/>
                  <a:gd name="T35" fmla="*/ 539 h 596"/>
                  <a:gd name="T36" fmla="*/ 341 w 511"/>
                  <a:gd name="T37" fmla="*/ 59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96">
                    <a:moveTo>
                      <a:pt x="341" y="596"/>
                    </a:moveTo>
                    <a:lnTo>
                      <a:pt x="170" y="567"/>
                    </a:lnTo>
                    <a:lnTo>
                      <a:pt x="199" y="511"/>
                    </a:lnTo>
                    <a:lnTo>
                      <a:pt x="85" y="369"/>
                    </a:lnTo>
                    <a:lnTo>
                      <a:pt x="114" y="284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426" y="29"/>
                    </a:lnTo>
                    <a:lnTo>
                      <a:pt x="426" y="170"/>
                    </a:lnTo>
                    <a:lnTo>
                      <a:pt x="511" y="284"/>
                    </a:lnTo>
                    <a:lnTo>
                      <a:pt x="482" y="397"/>
                    </a:lnTo>
                    <a:lnTo>
                      <a:pt x="426" y="369"/>
                    </a:lnTo>
                    <a:lnTo>
                      <a:pt x="369" y="454"/>
                    </a:lnTo>
                    <a:lnTo>
                      <a:pt x="397" y="539"/>
                    </a:lnTo>
                    <a:lnTo>
                      <a:pt x="341" y="5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2" name="Freeform 154"/>
              <p:cNvSpPr>
                <a:spLocks/>
              </p:cNvSpPr>
              <p:nvPr/>
            </p:nvSpPr>
            <p:spPr bwMode="auto">
              <a:xfrm>
                <a:off x="2643" y="161"/>
                <a:ext cx="1332" cy="2551"/>
              </a:xfrm>
              <a:custGeom>
                <a:avLst/>
                <a:gdLst>
                  <a:gd name="T0" fmla="*/ 142 w 1332"/>
                  <a:gd name="T1" fmla="*/ 567 h 2551"/>
                  <a:gd name="T2" fmla="*/ 227 w 1332"/>
                  <a:gd name="T3" fmla="*/ 822 h 2551"/>
                  <a:gd name="T4" fmla="*/ 142 w 1332"/>
                  <a:gd name="T5" fmla="*/ 907 h 2551"/>
                  <a:gd name="T6" fmla="*/ 113 w 1332"/>
                  <a:gd name="T7" fmla="*/ 1077 h 2551"/>
                  <a:gd name="T8" fmla="*/ 142 w 1332"/>
                  <a:gd name="T9" fmla="*/ 1190 h 2551"/>
                  <a:gd name="T10" fmla="*/ 142 w 1332"/>
                  <a:gd name="T11" fmla="*/ 1531 h 2551"/>
                  <a:gd name="T12" fmla="*/ 198 w 1332"/>
                  <a:gd name="T13" fmla="*/ 1871 h 2551"/>
                  <a:gd name="T14" fmla="*/ 113 w 1332"/>
                  <a:gd name="T15" fmla="*/ 2013 h 2551"/>
                  <a:gd name="T16" fmla="*/ 199 w 1332"/>
                  <a:gd name="T17" fmla="*/ 2067 h 2551"/>
                  <a:gd name="T18" fmla="*/ 283 w 1332"/>
                  <a:gd name="T19" fmla="*/ 2211 h 2551"/>
                  <a:gd name="T20" fmla="*/ 199 w 1332"/>
                  <a:gd name="T21" fmla="*/ 2269 h 2551"/>
                  <a:gd name="T22" fmla="*/ 255 w 1332"/>
                  <a:gd name="T23" fmla="*/ 2551 h 2551"/>
                  <a:gd name="T24" fmla="*/ 397 w 1332"/>
                  <a:gd name="T25" fmla="*/ 2353 h 2551"/>
                  <a:gd name="T26" fmla="*/ 539 w 1332"/>
                  <a:gd name="T27" fmla="*/ 2324 h 2551"/>
                  <a:gd name="T28" fmla="*/ 567 w 1332"/>
                  <a:gd name="T29" fmla="*/ 2268 h 2551"/>
                  <a:gd name="T30" fmla="*/ 680 w 1332"/>
                  <a:gd name="T31" fmla="*/ 2211 h 2551"/>
                  <a:gd name="T32" fmla="*/ 737 w 1332"/>
                  <a:gd name="T33" fmla="*/ 2268 h 2551"/>
                  <a:gd name="T34" fmla="*/ 907 w 1332"/>
                  <a:gd name="T35" fmla="*/ 2268 h 2551"/>
                  <a:gd name="T36" fmla="*/ 1077 w 1332"/>
                  <a:gd name="T37" fmla="*/ 2211 h 2551"/>
                  <a:gd name="T38" fmla="*/ 1162 w 1332"/>
                  <a:gd name="T39" fmla="*/ 2239 h 2551"/>
                  <a:gd name="T40" fmla="*/ 1162 w 1332"/>
                  <a:gd name="T41" fmla="*/ 2126 h 2551"/>
                  <a:gd name="T42" fmla="*/ 1049 w 1332"/>
                  <a:gd name="T43" fmla="*/ 1871 h 2551"/>
                  <a:gd name="T44" fmla="*/ 1247 w 1332"/>
                  <a:gd name="T45" fmla="*/ 1729 h 2551"/>
                  <a:gd name="T46" fmla="*/ 1304 w 1332"/>
                  <a:gd name="T47" fmla="*/ 1502 h 2551"/>
                  <a:gd name="T48" fmla="*/ 1332 w 1332"/>
                  <a:gd name="T49" fmla="*/ 1332 h 2551"/>
                  <a:gd name="T50" fmla="*/ 1162 w 1332"/>
                  <a:gd name="T51" fmla="*/ 1247 h 2551"/>
                  <a:gd name="T52" fmla="*/ 964 w 1332"/>
                  <a:gd name="T53" fmla="*/ 1105 h 2551"/>
                  <a:gd name="T54" fmla="*/ 964 w 1332"/>
                  <a:gd name="T55" fmla="*/ 822 h 2551"/>
                  <a:gd name="T56" fmla="*/ 1020 w 1332"/>
                  <a:gd name="T57" fmla="*/ 708 h 2551"/>
                  <a:gd name="T58" fmla="*/ 1191 w 1332"/>
                  <a:gd name="T59" fmla="*/ 737 h 2551"/>
                  <a:gd name="T60" fmla="*/ 1219 w 1332"/>
                  <a:gd name="T61" fmla="*/ 595 h 2551"/>
                  <a:gd name="T62" fmla="*/ 1191 w 1332"/>
                  <a:gd name="T63" fmla="*/ 425 h 2551"/>
                  <a:gd name="T64" fmla="*/ 1049 w 1332"/>
                  <a:gd name="T65" fmla="*/ 283 h 2551"/>
                  <a:gd name="T66" fmla="*/ 907 w 1332"/>
                  <a:gd name="T67" fmla="*/ 198 h 2551"/>
                  <a:gd name="T68" fmla="*/ 765 w 1332"/>
                  <a:gd name="T69" fmla="*/ 141 h 2551"/>
                  <a:gd name="T70" fmla="*/ 567 w 1332"/>
                  <a:gd name="T71" fmla="*/ 141 h 2551"/>
                  <a:gd name="T72" fmla="*/ 170 w 1332"/>
                  <a:gd name="T73" fmla="*/ 0 h 2551"/>
                  <a:gd name="T74" fmla="*/ 113 w 1332"/>
                  <a:gd name="T75" fmla="*/ 141 h 2551"/>
                  <a:gd name="T76" fmla="*/ 28 w 1332"/>
                  <a:gd name="T77" fmla="*/ 397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32" h="2551">
                    <a:moveTo>
                      <a:pt x="0" y="538"/>
                    </a:moveTo>
                    <a:lnTo>
                      <a:pt x="142" y="567"/>
                    </a:lnTo>
                    <a:lnTo>
                      <a:pt x="142" y="708"/>
                    </a:lnTo>
                    <a:lnTo>
                      <a:pt x="227" y="822"/>
                    </a:lnTo>
                    <a:lnTo>
                      <a:pt x="198" y="935"/>
                    </a:lnTo>
                    <a:lnTo>
                      <a:pt x="142" y="907"/>
                    </a:lnTo>
                    <a:lnTo>
                      <a:pt x="85" y="992"/>
                    </a:lnTo>
                    <a:lnTo>
                      <a:pt x="113" y="1077"/>
                    </a:lnTo>
                    <a:lnTo>
                      <a:pt x="57" y="1134"/>
                    </a:lnTo>
                    <a:lnTo>
                      <a:pt x="142" y="1190"/>
                    </a:lnTo>
                    <a:lnTo>
                      <a:pt x="57" y="1446"/>
                    </a:lnTo>
                    <a:lnTo>
                      <a:pt x="142" y="1531"/>
                    </a:lnTo>
                    <a:lnTo>
                      <a:pt x="113" y="1814"/>
                    </a:lnTo>
                    <a:lnTo>
                      <a:pt x="198" y="1871"/>
                    </a:lnTo>
                    <a:lnTo>
                      <a:pt x="85" y="1984"/>
                    </a:lnTo>
                    <a:lnTo>
                      <a:pt x="113" y="2013"/>
                    </a:lnTo>
                    <a:lnTo>
                      <a:pt x="201" y="1983"/>
                    </a:lnTo>
                    <a:lnTo>
                      <a:pt x="199" y="2067"/>
                    </a:lnTo>
                    <a:lnTo>
                      <a:pt x="283" y="2154"/>
                    </a:lnTo>
                    <a:lnTo>
                      <a:pt x="283" y="2211"/>
                    </a:lnTo>
                    <a:lnTo>
                      <a:pt x="175" y="2265"/>
                    </a:lnTo>
                    <a:lnTo>
                      <a:pt x="199" y="2269"/>
                    </a:lnTo>
                    <a:lnTo>
                      <a:pt x="255" y="2381"/>
                    </a:lnTo>
                    <a:lnTo>
                      <a:pt x="255" y="2551"/>
                    </a:lnTo>
                    <a:lnTo>
                      <a:pt x="397" y="2438"/>
                    </a:lnTo>
                    <a:lnTo>
                      <a:pt x="397" y="2353"/>
                    </a:lnTo>
                    <a:lnTo>
                      <a:pt x="453" y="2324"/>
                    </a:lnTo>
                    <a:lnTo>
                      <a:pt x="539" y="2324"/>
                    </a:lnTo>
                    <a:lnTo>
                      <a:pt x="510" y="2268"/>
                    </a:lnTo>
                    <a:lnTo>
                      <a:pt x="567" y="2268"/>
                    </a:lnTo>
                    <a:lnTo>
                      <a:pt x="595" y="2295"/>
                    </a:lnTo>
                    <a:lnTo>
                      <a:pt x="680" y="2211"/>
                    </a:lnTo>
                    <a:lnTo>
                      <a:pt x="711" y="2211"/>
                    </a:lnTo>
                    <a:lnTo>
                      <a:pt x="737" y="2268"/>
                    </a:lnTo>
                    <a:lnTo>
                      <a:pt x="879" y="2324"/>
                    </a:lnTo>
                    <a:lnTo>
                      <a:pt x="907" y="2268"/>
                    </a:lnTo>
                    <a:lnTo>
                      <a:pt x="992" y="2211"/>
                    </a:lnTo>
                    <a:lnTo>
                      <a:pt x="1077" y="2211"/>
                    </a:lnTo>
                    <a:lnTo>
                      <a:pt x="1134" y="2268"/>
                    </a:lnTo>
                    <a:lnTo>
                      <a:pt x="1162" y="2239"/>
                    </a:lnTo>
                    <a:lnTo>
                      <a:pt x="1106" y="2183"/>
                    </a:lnTo>
                    <a:lnTo>
                      <a:pt x="1162" y="2126"/>
                    </a:lnTo>
                    <a:lnTo>
                      <a:pt x="1077" y="2069"/>
                    </a:lnTo>
                    <a:lnTo>
                      <a:pt x="1049" y="1871"/>
                    </a:lnTo>
                    <a:lnTo>
                      <a:pt x="1162" y="1842"/>
                    </a:lnTo>
                    <a:lnTo>
                      <a:pt x="1247" y="1729"/>
                    </a:lnTo>
                    <a:lnTo>
                      <a:pt x="1247" y="1559"/>
                    </a:lnTo>
                    <a:lnTo>
                      <a:pt x="1304" y="1502"/>
                    </a:lnTo>
                    <a:lnTo>
                      <a:pt x="1276" y="1446"/>
                    </a:lnTo>
                    <a:lnTo>
                      <a:pt x="1332" y="1332"/>
                    </a:lnTo>
                    <a:lnTo>
                      <a:pt x="1276" y="1247"/>
                    </a:lnTo>
                    <a:lnTo>
                      <a:pt x="1162" y="1247"/>
                    </a:lnTo>
                    <a:lnTo>
                      <a:pt x="1020" y="1105"/>
                    </a:lnTo>
                    <a:lnTo>
                      <a:pt x="964" y="1105"/>
                    </a:lnTo>
                    <a:lnTo>
                      <a:pt x="1049" y="879"/>
                    </a:lnTo>
                    <a:lnTo>
                      <a:pt x="964" y="822"/>
                    </a:lnTo>
                    <a:lnTo>
                      <a:pt x="1020" y="793"/>
                    </a:lnTo>
                    <a:lnTo>
                      <a:pt x="1020" y="708"/>
                    </a:lnTo>
                    <a:lnTo>
                      <a:pt x="1106" y="765"/>
                    </a:lnTo>
                    <a:lnTo>
                      <a:pt x="1191" y="737"/>
                    </a:lnTo>
                    <a:lnTo>
                      <a:pt x="1162" y="680"/>
                    </a:lnTo>
                    <a:lnTo>
                      <a:pt x="1219" y="595"/>
                    </a:lnTo>
                    <a:lnTo>
                      <a:pt x="1191" y="510"/>
                    </a:lnTo>
                    <a:lnTo>
                      <a:pt x="1191" y="425"/>
                    </a:lnTo>
                    <a:lnTo>
                      <a:pt x="1106" y="283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07" y="198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652" y="85"/>
                    </a:lnTo>
                    <a:lnTo>
                      <a:pt x="567" y="141"/>
                    </a:lnTo>
                    <a:lnTo>
                      <a:pt x="453" y="56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113" y="141"/>
                    </a:lnTo>
                    <a:lnTo>
                      <a:pt x="57" y="198"/>
                    </a:lnTo>
                    <a:lnTo>
                      <a:pt x="28" y="397"/>
                    </a:lnTo>
                    <a:lnTo>
                      <a:pt x="0" y="53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8" name="Freeform 160"/>
              <p:cNvSpPr>
                <a:spLocks/>
              </p:cNvSpPr>
              <p:nvPr/>
            </p:nvSpPr>
            <p:spPr bwMode="auto">
              <a:xfrm>
                <a:off x="3550" y="5377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28 w 113"/>
                  <a:gd name="T3" fmla="*/ 0 h 113"/>
                  <a:gd name="T4" fmla="*/ 0 w 113"/>
                  <a:gd name="T5" fmla="*/ 28 h 113"/>
                  <a:gd name="T6" fmla="*/ 0 w 113"/>
                  <a:gd name="T7" fmla="*/ 85 h 113"/>
                  <a:gd name="T8" fmla="*/ 57 w 113"/>
                  <a:gd name="T9" fmla="*/ 113 h 113"/>
                  <a:gd name="T10" fmla="*/ 113 w 113"/>
                  <a:gd name="T11" fmla="*/ 85 h 113"/>
                  <a:gd name="T12" fmla="*/ 113 w 113"/>
                  <a:gd name="T13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28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113"/>
                    </a:lnTo>
                    <a:lnTo>
                      <a:pt x="113" y="85"/>
                    </a:lnTo>
                    <a:lnTo>
                      <a:pt x="113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9" name="Freeform 161"/>
              <p:cNvSpPr>
                <a:spLocks/>
              </p:cNvSpPr>
              <p:nvPr/>
            </p:nvSpPr>
            <p:spPr bwMode="auto">
              <a:xfrm>
                <a:off x="5109" y="4612"/>
                <a:ext cx="114" cy="56"/>
              </a:xfrm>
              <a:custGeom>
                <a:avLst/>
                <a:gdLst>
                  <a:gd name="T0" fmla="*/ 0 w 114"/>
                  <a:gd name="T1" fmla="*/ 56 h 56"/>
                  <a:gd name="T2" fmla="*/ 0 w 114"/>
                  <a:gd name="T3" fmla="*/ 0 h 56"/>
                  <a:gd name="T4" fmla="*/ 85 w 114"/>
                  <a:gd name="T5" fmla="*/ 0 h 56"/>
                  <a:gd name="T6" fmla="*/ 114 w 114"/>
                  <a:gd name="T7" fmla="*/ 28 h 56"/>
                  <a:gd name="T8" fmla="*/ 114 w 114"/>
                  <a:gd name="T9" fmla="*/ 56 h 56"/>
                  <a:gd name="T10" fmla="*/ 0 w 114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56">
                    <a:moveTo>
                      <a:pt x="0" y="56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14" y="28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0" name="Freeform 162"/>
              <p:cNvSpPr>
                <a:spLocks/>
              </p:cNvSpPr>
              <p:nvPr/>
            </p:nvSpPr>
            <p:spPr bwMode="auto">
              <a:xfrm>
                <a:off x="4060" y="4470"/>
                <a:ext cx="851" cy="850"/>
              </a:xfrm>
              <a:custGeom>
                <a:avLst/>
                <a:gdLst>
                  <a:gd name="T0" fmla="*/ 85 w 851"/>
                  <a:gd name="T1" fmla="*/ 794 h 850"/>
                  <a:gd name="T2" fmla="*/ 29 w 851"/>
                  <a:gd name="T3" fmla="*/ 680 h 850"/>
                  <a:gd name="T4" fmla="*/ 0 w 851"/>
                  <a:gd name="T5" fmla="*/ 652 h 850"/>
                  <a:gd name="T6" fmla="*/ 0 w 851"/>
                  <a:gd name="T7" fmla="*/ 567 h 850"/>
                  <a:gd name="T8" fmla="*/ 29 w 851"/>
                  <a:gd name="T9" fmla="*/ 567 h 850"/>
                  <a:gd name="T10" fmla="*/ 0 w 851"/>
                  <a:gd name="T11" fmla="*/ 425 h 850"/>
                  <a:gd name="T12" fmla="*/ 85 w 851"/>
                  <a:gd name="T13" fmla="*/ 397 h 850"/>
                  <a:gd name="T14" fmla="*/ 85 w 851"/>
                  <a:gd name="T15" fmla="*/ 312 h 850"/>
                  <a:gd name="T16" fmla="*/ 142 w 851"/>
                  <a:gd name="T17" fmla="*/ 283 h 850"/>
                  <a:gd name="T18" fmla="*/ 170 w 851"/>
                  <a:gd name="T19" fmla="*/ 312 h 850"/>
                  <a:gd name="T20" fmla="*/ 255 w 851"/>
                  <a:gd name="T21" fmla="*/ 283 h 850"/>
                  <a:gd name="T22" fmla="*/ 255 w 851"/>
                  <a:gd name="T23" fmla="*/ 227 h 850"/>
                  <a:gd name="T24" fmla="*/ 341 w 851"/>
                  <a:gd name="T25" fmla="*/ 198 h 850"/>
                  <a:gd name="T26" fmla="*/ 369 w 851"/>
                  <a:gd name="T27" fmla="*/ 113 h 850"/>
                  <a:gd name="T28" fmla="*/ 482 w 851"/>
                  <a:gd name="T29" fmla="*/ 198 h 850"/>
                  <a:gd name="T30" fmla="*/ 539 w 851"/>
                  <a:gd name="T31" fmla="*/ 170 h 850"/>
                  <a:gd name="T32" fmla="*/ 567 w 851"/>
                  <a:gd name="T33" fmla="*/ 85 h 850"/>
                  <a:gd name="T34" fmla="*/ 766 w 851"/>
                  <a:gd name="T35" fmla="*/ 85 h 850"/>
                  <a:gd name="T36" fmla="*/ 794 w 851"/>
                  <a:gd name="T37" fmla="*/ 28 h 850"/>
                  <a:gd name="T38" fmla="*/ 822 w 851"/>
                  <a:gd name="T39" fmla="*/ 0 h 850"/>
                  <a:gd name="T40" fmla="*/ 851 w 851"/>
                  <a:gd name="T41" fmla="*/ 113 h 850"/>
                  <a:gd name="T42" fmla="*/ 794 w 851"/>
                  <a:gd name="T43" fmla="*/ 142 h 850"/>
                  <a:gd name="T44" fmla="*/ 794 w 851"/>
                  <a:gd name="T45" fmla="*/ 255 h 850"/>
                  <a:gd name="T46" fmla="*/ 766 w 851"/>
                  <a:gd name="T47" fmla="*/ 227 h 850"/>
                  <a:gd name="T48" fmla="*/ 737 w 851"/>
                  <a:gd name="T49" fmla="*/ 312 h 850"/>
                  <a:gd name="T50" fmla="*/ 681 w 851"/>
                  <a:gd name="T51" fmla="*/ 255 h 850"/>
                  <a:gd name="T52" fmla="*/ 624 w 851"/>
                  <a:gd name="T53" fmla="*/ 340 h 850"/>
                  <a:gd name="T54" fmla="*/ 624 w 851"/>
                  <a:gd name="T55" fmla="*/ 368 h 850"/>
                  <a:gd name="T56" fmla="*/ 681 w 851"/>
                  <a:gd name="T57" fmla="*/ 425 h 850"/>
                  <a:gd name="T58" fmla="*/ 652 w 851"/>
                  <a:gd name="T59" fmla="*/ 482 h 850"/>
                  <a:gd name="T60" fmla="*/ 567 w 851"/>
                  <a:gd name="T61" fmla="*/ 453 h 850"/>
                  <a:gd name="T62" fmla="*/ 567 w 851"/>
                  <a:gd name="T63" fmla="*/ 397 h 850"/>
                  <a:gd name="T64" fmla="*/ 482 w 851"/>
                  <a:gd name="T65" fmla="*/ 368 h 850"/>
                  <a:gd name="T66" fmla="*/ 454 w 851"/>
                  <a:gd name="T67" fmla="*/ 425 h 850"/>
                  <a:gd name="T68" fmla="*/ 454 w 851"/>
                  <a:gd name="T69" fmla="*/ 482 h 850"/>
                  <a:gd name="T70" fmla="*/ 511 w 851"/>
                  <a:gd name="T71" fmla="*/ 538 h 850"/>
                  <a:gd name="T72" fmla="*/ 454 w 851"/>
                  <a:gd name="T73" fmla="*/ 624 h 850"/>
                  <a:gd name="T74" fmla="*/ 426 w 851"/>
                  <a:gd name="T75" fmla="*/ 595 h 850"/>
                  <a:gd name="T76" fmla="*/ 426 w 851"/>
                  <a:gd name="T77" fmla="*/ 624 h 850"/>
                  <a:gd name="T78" fmla="*/ 341 w 851"/>
                  <a:gd name="T79" fmla="*/ 652 h 850"/>
                  <a:gd name="T80" fmla="*/ 341 w 851"/>
                  <a:gd name="T81" fmla="*/ 709 h 850"/>
                  <a:gd name="T82" fmla="*/ 369 w 851"/>
                  <a:gd name="T83" fmla="*/ 709 h 850"/>
                  <a:gd name="T84" fmla="*/ 369 w 851"/>
                  <a:gd name="T85" fmla="*/ 794 h 850"/>
                  <a:gd name="T86" fmla="*/ 227 w 851"/>
                  <a:gd name="T87" fmla="*/ 850 h 850"/>
                  <a:gd name="T88" fmla="*/ 170 w 851"/>
                  <a:gd name="T89" fmla="*/ 794 h 850"/>
                  <a:gd name="T90" fmla="*/ 85 w 851"/>
                  <a:gd name="T91" fmla="*/ 79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1" h="850">
                    <a:moveTo>
                      <a:pt x="85" y="794"/>
                    </a:moveTo>
                    <a:lnTo>
                      <a:pt x="29" y="680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29" y="567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85" y="312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255" y="283"/>
                    </a:lnTo>
                    <a:lnTo>
                      <a:pt x="255" y="227"/>
                    </a:lnTo>
                    <a:lnTo>
                      <a:pt x="341" y="198"/>
                    </a:lnTo>
                    <a:lnTo>
                      <a:pt x="369" y="113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766" y="85"/>
                    </a:lnTo>
                    <a:lnTo>
                      <a:pt x="794" y="28"/>
                    </a:lnTo>
                    <a:lnTo>
                      <a:pt x="822" y="0"/>
                    </a:lnTo>
                    <a:lnTo>
                      <a:pt x="851" y="113"/>
                    </a:lnTo>
                    <a:lnTo>
                      <a:pt x="794" y="142"/>
                    </a:lnTo>
                    <a:lnTo>
                      <a:pt x="794" y="255"/>
                    </a:lnTo>
                    <a:lnTo>
                      <a:pt x="766" y="227"/>
                    </a:lnTo>
                    <a:lnTo>
                      <a:pt x="737" y="312"/>
                    </a:lnTo>
                    <a:lnTo>
                      <a:pt x="681" y="255"/>
                    </a:lnTo>
                    <a:lnTo>
                      <a:pt x="624" y="340"/>
                    </a:lnTo>
                    <a:lnTo>
                      <a:pt x="624" y="368"/>
                    </a:lnTo>
                    <a:lnTo>
                      <a:pt x="681" y="425"/>
                    </a:lnTo>
                    <a:lnTo>
                      <a:pt x="652" y="482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482" y="368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511" y="538"/>
                    </a:lnTo>
                    <a:lnTo>
                      <a:pt x="454" y="624"/>
                    </a:lnTo>
                    <a:lnTo>
                      <a:pt x="426" y="595"/>
                    </a:lnTo>
                    <a:lnTo>
                      <a:pt x="426" y="624"/>
                    </a:lnTo>
                    <a:lnTo>
                      <a:pt x="341" y="652"/>
                    </a:lnTo>
                    <a:lnTo>
                      <a:pt x="341" y="709"/>
                    </a:lnTo>
                    <a:lnTo>
                      <a:pt x="369" y="709"/>
                    </a:lnTo>
                    <a:lnTo>
                      <a:pt x="369" y="794"/>
                    </a:lnTo>
                    <a:lnTo>
                      <a:pt x="227" y="850"/>
                    </a:lnTo>
                    <a:lnTo>
                      <a:pt x="170" y="794"/>
                    </a:lnTo>
                    <a:lnTo>
                      <a:pt x="85" y="79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2" name="Freeform 164"/>
              <p:cNvSpPr>
                <a:spLocks/>
              </p:cNvSpPr>
              <p:nvPr/>
            </p:nvSpPr>
            <p:spPr bwMode="auto">
              <a:xfrm>
                <a:off x="5449" y="4328"/>
                <a:ext cx="171" cy="113"/>
              </a:xfrm>
              <a:custGeom>
                <a:avLst/>
                <a:gdLst>
                  <a:gd name="T0" fmla="*/ 0 w 171"/>
                  <a:gd name="T1" fmla="*/ 113 h 113"/>
                  <a:gd name="T2" fmla="*/ 29 w 171"/>
                  <a:gd name="T3" fmla="*/ 57 h 113"/>
                  <a:gd name="T4" fmla="*/ 171 w 171"/>
                  <a:gd name="T5" fmla="*/ 0 h 113"/>
                  <a:gd name="T6" fmla="*/ 142 w 171"/>
                  <a:gd name="T7" fmla="*/ 85 h 113"/>
                  <a:gd name="T8" fmla="*/ 0 w 171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13">
                    <a:moveTo>
                      <a:pt x="0" y="113"/>
                    </a:moveTo>
                    <a:lnTo>
                      <a:pt x="29" y="57"/>
                    </a:lnTo>
                    <a:lnTo>
                      <a:pt x="171" y="0"/>
                    </a:lnTo>
                    <a:lnTo>
                      <a:pt x="142" y="85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3" name="Freeform 165"/>
              <p:cNvSpPr>
                <a:spLocks/>
              </p:cNvSpPr>
              <p:nvPr/>
            </p:nvSpPr>
            <p:spPr bwMode="auto">
              <a:xfrm>
                <a:off x="5733" y="3931"/>
                <a:ext cx="255" cy="142"/>
              </a:xfrm>
              <a:custGeom>
                <a:avLst/>
                <a:gdLst>
                  <a:gd name="T0" fmla="*/ 0 w 255"/>
                  <a:gd name="T1" fmla="*/ 142 h 142"/>
                  <a:gd name="T2" fmla="*/ 0 w 255"/>
                  <a:gd name="T3" fmla="*/ 57 h 142"/>
                  <a:gd name="T4" fmla="*/ 142 w 255"/>
                  <a:gd name="T5" fmla="*/ 0 h 142"/>
                  <a:gd name="T6" fmla="*/ 255 w 255"/>
                  <a:gd name="T7" fmla="*/ 57 h 142"/>
                  <a:gd name="T8" fmla="*/ 0 w 255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142">
                    <a:moveTo>
                      <a:pt x="0" y="142"/>
                    </a:moveTo>
                    <a:lnTo>
                      <a:pt x="0" y="57"/>
                    </a:lnTo>
                    <a:lnTo>
                      <a:pt x="142" y="0"/>
                    </a:lnTo>
                    <a:lnTo>
                      <a:pt x="255" y="57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4" name="Freeform 166"/>
              <p:cNvSpPr>
                <a:spLocks/>
              </p:cNvSpPr>
              <p:nvPr/>
            </p:nvSpPr>
            <p:spPr bwMode="auto">
              <a:xfrm>
                <a:off x="5875" y="3818"/>
                <a:ext cx="113" cy="113"/>
              </a:xfrm>
              <a:custGeom>
                <a:avLst/>
                <a:gdLst>
                  <a:gd name="T0" fmla="*/ 28 w 113"/>
                  <a:gd name="T1" fmla="*/ 0 h 113"/>
                  <a:gd name="T2" fmla="*/ 85 w 113"/>
                  <a:gd name="T3" fmla="*/ 0 h 113"/>
                  <a:gd name="T4" fmla="*/ 113 w 113"/>
                  <a:gd name="T5" fmla="*/ 56 h 113"/>
                  <a:gd name="T6" fmla="*/ 56 w 113"/>
                  <a:gd name="T7" fmla="*/ 113 h 113"/>
                  <a:gd name="T8" fmla="*/ 0 w 113"/>
                  <a:gd name="T9" fmla="*/ 85 h 113"/>
                  <a:gd name="T10" fmla="*/ 28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6"/>
                    </a:lnTo>
                    <a:lnTo>
                      <a:pt x="56" y="113"/>
                    </a:lnTo>
                    <a:lnTo>
                      <a:pt x="0" y="85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5" name="Freeform 167"/>
              <p:cNvSpPr>
                <a:spLocks/>
              </p:cNvSpPr>
              <p:nvPr/>
            </p:nvSpPr>
            <p:spPr bwMode="auto">
              <a:xfrm>
                <a:off x="6045" y="3903"/>
                <a:ext cx="113" cy="85"/>
              </a:xfrm>
              <a:custGeom>
                <a:avLst/>
                <a:gdLst>
                  <a:gd name="T0" fmla="*/ 28 w 113"/>
                  <a:gd name="T1" fmla="*/ 85 h 85"/>
                  <a:gd name="T2" fmla="*/ 0 w 113"/>
                  <a:gd name="T3" fmla="*/ 57 h 85"/>
                  <a:gd name="T4" fmla="*/ 57 w 113"/>
                  <a:gd name="T5" fmla="*/ 0 h 85"/>
                  <a:gd name="T6" fmla="*/ 113 w 113"/>
                  <a:gd name="T7" fmla="*/ 28 h 85"/>
                  <a:gd name="T8" fmla="*/ 28 w 113"/>
                  <a:gd name="T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28" y="85"/>
                    </a:moveTo>
                    <a:lnTo>
                      <a:pt x="0" y="57"/>
                    </a:lnTo>
                    <a:lnTo>
                      <a:pt x="57" y="0"/>
                    </a:lnTo>
                    <a:lnTo>
                      <a:pt x="113" y="28"/>
                    </a:lnTo>
                    <a:lnTo>
                      <a:pt x="28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6" name="Freeform 168"/>
              <p:cNvSpPr>
                <a:spLocks/>
              </p:cNvSpPr>
              <p:nvPr/>
            </p:nvSpPr>
            <p:spPr bwMode="auto">
              <a:xfrm>
                <a:off x="6016" y="3704"/>
                <a:ext cx="312" cy="142"/>
              </a:xfrm>
              <a:custGeom>
                <a:avLst/>
                <a:gdLst>
                  <a:gd name="T0" fmla="*/ 29 w 312"/>
                  <a:gd name="T1" fmla="*/ 114 h 142"/>
                  <a:gd name="T2" fmla="*/ 0 w 312"/>
                  <a:gd name="T3" fmla="*/ 85 h 142"/>
                  <a:gd name="T4" fmla="*/ 0 w 312"/>
                  <a:gd name="T5" fmla="*/ 29 h 142"/>
                  <a:gd name="T6" fmla="*/ 57 w 312"/>
                  <a:gd name="T7" fmla="*/ 0 h 142"/>
                  <a:gd name="T8" fmla="*/ 171 w 312"/>
                  <a:gd name="T9" fmla="*/ 29 h 142"/>
                  <a:gd name="T10" fmla="*/ 199 w 312"/>
                  <a:gd name="T11" fmla="*/ 57 h 142"/>
                  <a:gd name="T12" fmla="*/ 256 w 312"/>
                  <a:gd name="T13" fmla="*/ 29 h 142"/>
                  <a:gd name="T14" fmla="*/ 312 w 312"/>
                  <a:gd name="T15" fmla="*/ 114 h 142"/>
                  <a:gd name="T16" fmla="*/ 227 w 312"/>
                  <a:gd name="T17" fmla="*/ 114 h 142"/>
                  <a:gd name="T18" fmla="*/ 199 w 312"/>
                  <a:gd name="T19" fmla="*/ 142 h 142"/>
                  <a:gd name="T20" fmla="*/ 142 w 312"/>
                  <a:gd name="T21" fmla="*/ 142 h 142"/>
                  <a:gd name="T22" fmla="*/ 114 w 312"/>
                  <a:gd name="T23" fmla="*/ 85 h 142"/>
                  <a:gd name="T24" fmla="*/ 86 w 312"/>
                  <a:gd name="T25" fmla="*/ 114 h 142"/>
                  <a:gd name="T26" fmla="*/ 57 w 312"/>
                  <a:gd name="T27" fmla="*/ 114 h 142"/>
                  <a:gd name="T28" fmla="*/ 29 w 312"/>
                  <a:gd name="T29" fmla="*/ 11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142">
                    <a:moveTo>
                      <a:pt x="29" y="114"/>
                    </a:moveTo>
                    <a:lnTo>
                      <a:pt x="0" y="85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71" y="29"/>
                    </a:lnTo>
                    <a:lnTo>
                      <a:pt x="199" y="57"/>
                    </a:lnTo>
                    <a:lnTo>
                      <a:pt x="256" y="29"/>
                    </a:lnTo>
                    <a:lnTo>
                      <a:pt x="312" y="114"/>
                    </a:lnTo>
                    <a:lnTo>
                      <a:pt x="227" y="114"/>
                    </a:lnTo>
                    <a:lnTo>
                      <a:pt x="199" y="142"/>
                    </a:lnTo>
                    <a:lnTo>
                      <a:pt x="142" y="142"/>
                    </a:lnTo>
                    <a:lnTo>
                      <a:pt x="114" y="85"/>
                    </a:lnTo>
                    <a:lnTo>
                      <a:pt x="86" y="114"/>
                    </a:lnTo>
                    <a:lnTo>
                      <a:pt x="57" y="114"/>
                    </a:lnTo>
                    <a:lnTo>
                      <a:pt x="29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8" name="Freeform 170"/>
              <p:cNvSpPr>
                <a:spLocks/>
              </p:cNvSpPr>
              <p:nvPr/>
            </p:nvSpPr>
            <p:spPr bwMode="auto">
              <a:xfrm>
                <a:off x="4939" y="3704"/>
                <a:ext cx="879" cy="794"/>
              </a:xfrm>
              <a:custGeom>
                <a:avLst/>
                <a:gdLst>
                  <a:gd name="T0" fmla="*/ 284 w 879"/>
                  <a:gd name="T1" fmla="*/ 794 h 794"/>
                  <a:gd name="T2" fmla="*/ 284 w 879"/>
                  <a:gd name="T3" fmla="*/ 709 h 794"/>
                  <a:gd name="T4" fmla="*/ 255 w 879"/>
                  <a:gd name="T5" fmla="*/ 652 h 794"/>
                  <a:gd name="T6" fmla="*/ 284 w 879"/>
                  <a:gd name="T7" fmla="*/ 567 h 794"/>
                  <a:gd name="T8" fmla="*/ 255 w 879"/>
                  <a:gd name="T9" fmla="*/ 482 h 794"/>
                  <a:gd name="T10" fmla="*/ 142 w 879"/>
                  <a:gd name="T11" fmla="*/ 539 h 794"/>
                  <a:gd name="T12" fmla="*/ 114 w 879"/>
                  <a:gd name="T13" fmla="*/ 539 h 794"/>
                  <a:gd name="T14" fmla="*/ 85 w 879"/>
                  <a:gd name="T15" fmla="*/ 454 h 794"/>
                  <a:gd name="T16" fmla="*/ 0 w 879"/>
                  <a:gd name="T17" fmla="*/ 426 h 794"/>
                  <a:gd name="T18" fmla="*/ 29 w 879"/>
                  <a:gd name="T19" fmla="*/ 341 h 794"/>
                  <a:gd name="T20" fmla="*/ 114 w 879"/>
                  <a:gd name="T21" fmla="*/ 284 h 794"/>
                  <a:gd name="T22" fmla="*/ 142 w 879"/>
                  <a:gd name="T23" fmla="*/ 170 h 794"/>
                  <a:gd name="T24" fmla="*/ 142 w 879"/>
                  <a:gd name="T25" fmla="*/ 114 h 794"/>
                  <a:gd name="T26" fmla="*/ 227 w 879"/>
                  <a:gd name="T27" fmla="*/ 29 h 794"/>
                  <a:gd name="T28" fmla="*/ 255 w 879"/>
                  <a:gd name="T29" fmla="*/ 85 h 794"/>
                  <a:gd name="T30" fmla="*/ 340 w 879"/>
                  <a:gd name="T31" fmla="*/ 142 h 794"/>
                  <a:gd name="T32" fmla="*/ 340 w 879"/>
                  <a:gd name="T33" fmla="*/ 57 h 794"/>
                  <a:gd name="T34" fmla="*/ 454 w 879"/>
                  <a:gd name="T35" fmla="*/ 0 h 794"/>
                  <a:gd name="T36" fmla="*/ 510 w 879"/>
                  <a:gd name="T37" fmla="*/ 57 h 794"/>
                  <a:gd name="T38" fmla="*/ 510 w 879"/>
                  <a:gd name="T39" fmla="*/ 114 h 794"/>
                  <a:gd name="T40" fmla="*/ 567 w 879"/>
                  <a:gd name="T41" fmla="*/ 256 h 794"/>
                  <a:gd name="T42" fmla="*/ 624 w 879"/>
                  <a:gd name="T43" fmla="*/ 227 h 794"/>
                  <a:gd name="T44" fmla="*/ 652 w 879"/>
                  <a:gd name="T45" fmla="*/ 170 h 794"/>
                  <a:gd name="T46" fmla="*/ 822 w 879"/>
                  <a:gd name="T47" fmla="*/ 142 h 794"/>
                  <a:gd name="T48" fmla="*/ 851 w 879"/>
                  <a:gd name="T49" fmla="*/ 85 h 794"/>
                  <a:gd name="T50" fmla="*/ 879 w 879"/>
                  <a:gd name="T51" fmla="*/ 142 h 794"/>
                  <a:gd name="T52" fmla="*/ 794 w 879"/>
                  <a:gd name="T53" fmla="*/ 227 h 794"/>
                  <a:gd name="T54" fmla="*/ 794 w 879"/>
                  <a:gd name="T55" fmla="*/ 256 h 794"/>
                  <a:gd name="T56" fmla="*/ 652 w 879"/>
                  <a:gd name="T57" fmla="*/ 454 h 794"/>
                  <a:gd name="T58" fmla="*/ 567 w 879"/>
                  <a:gd name="T59" fmla="*/ 426 h 794"/>
                  <a:gd name="T60" fmla="*/ 567 w 879"/>
                  <a:gd name="T61" fmla="*/ 539 h 794"/>
                  <a:gd name="T62" fmla="*/ 624 w 879"/>
                  <a:gd name="T63" fmla="*/ 511 h 794"/>
                  <a:gd name="T64" fmla="*/ 652 w 879"/>
                  <a:gd name="T65" fmla="*/ 539 h 794"/>
                  <a:gd name="T66" fmla="*/ 567 w 879"/>
                  <a:gd name="T67" fmla="*/ 596 h 794"/>
                  <a:gd name="T68" fmla="*/ 539 w 879"/>
                  <a:gd name="T69" fmla="*/ 652 h 794"/>
                  <a:gd name="T70" fmla="*/ 454 w 879"/>
                  <a:gd name="T71" fmla="*/ 652 h 794"/>
                  <a:gd name="T72" fmla="*/ 425 w 879"/>
                  <a:gd name="T73" fmla="*/ 737 h 794"/>
                  <a:gd name="T74" fmla="*/ 340 w 879"/>
                  <a:gd name="T75" fmla="*/ 766 h 794"/>
                  <a:gd name="T76" fmla="*/ 340 w 879"/>
                  <a:gd name="T77" fmla="*/ 794 h 794"/>
                  <a:gd name="T78" fmla="*/ 284 w 879"/>
                  <a:gd name="T7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9" h="794">
                    <a:moveTo>
                      <a:pt x="284" y="794"/>
                    </a:moveTo>
                    <a:lnTo>
                      <a:pt x="284" y="709"/>
                    </a:lnTo>
                    <a:lnTo>
                      <a:pt x="255" y="652"/>
                    </a:lnTo>
                    <a:lnTo>
                      <a:pt x="284" y="567"/>
                    </a:lnTo>
                    <a:lnTo>
                      <a:pt x="255" y="482"/>
                    </a:lnTo>
                    <a:lnTo>
                      <a:pt x="142" y="539"/>
                    </a:lnTo>
                    <a:lnTo>
                      <a:pt x="114" y="539"/>
                    </a:lnTo>
                    <a:lnTo>
                      <a:pt x="85" y="454"/>
                    </a:lnTo>
                    <a:lnTo>
                      <a:pt x="0" y="426"/>
                    </a:lnTo>
                    <a:lnTo>
                      <a:pt x="29" y="341"/>
                    </a:lnTo>
                    <a:lnTo>
                      <a:pt x="114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227" y="29"/>
                    </a:lnTo>
                    <a:lnTo>
                      <a:pt x="255" y="85"/>
                    </a:lnTo>
                    <a:lnTo>
                      <a:pt x="340" y="142"/>
                    </a:lnTo>
                    <a:lnTo>
                      <a:pt x="340" y="57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567" y="256"/>
                    </a:lnTo>
                    <a:lnTo>
                      <a:pt x="624" y="227"/>
                    </a:lnTo>
                    <a:lnTo>
                      <a:pt x="652" y="170"/>
                    </a:lnTo>
                    <a:lnTo>
                      <a:pt x="822" y="142"/>
                    </a:lnTo>
                    <a:lnTo>
                      <a:pt x="851" y="85"/>
                    </a:lnTo>
                    <a:lnTo>
                      <a:pt x="879" y="142"/>
                    </a:lnTo>
                    <a:lnTo>
                      <a:pt x="794" y="227"/>
                    </a:lnTo>
                    <a:lnTo>
                      <a:pt x="794" y="256"/>
                    </a:lnTo>
                    <a:lnTo>
                      <a:pt x="652" y="454"/>
                    </a:lnTo>
                    <a:lnTo>
                      <a:pt x="567" y="426"/>
                    </a:lnTo>
                    <a:lnTo>
                      <a:pt x="567" y="539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567" y="596"/>
                    </a:lnTo>
                    <a:lnTo>
                      <a:pt x="539" y="652"/>
                    </a:lnTo>
                    <a:lnTo>
                      <a:pt x="454" y="652"/>
                    </a:lnTo>
                    <a:lnTo>
                      <a:pt x="425" y="737"/>
                    </a:lnTo>
                    <a:lnTo>
                      <a:pt x="340" y="766"/>
                    </a:lnTo>
                    <a:lnTo>
                      <a:pt x="340" y="794"/>
                    </a:lnTo>
                    <a:lnTo>
                      <a:pt x="284" y="79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0" name="Freeform 172"/>
              <p:cNvSpPr>
                <a:spLocks/>
              </p:cNvSpPr>
              <p:nvPr/>
            </p:nvSpPr>
            <p:spPr bwMode="auto">
              <a:xfrm>
                <a:off x="5166" y="2457"/>
                <a:ext cx="1106" cy="1503"/>
              </a:xfrm>
              <a:custGeom>
                <a:avLst/>
                <a:gdLst>
                  <a:gd name="T0" fmla="*/ 595 w 1106"/>
                  <a:gd name="T1" fmla="*/ 1389 h 1503"/>
                  <a:gd name="T2" fmla="*/ 397 w 1106"/>
                  <a:gd name="T3" fmla="*/ 1474 h 1503"/>
                  <a:gd name="T4" fmla="*/ 283 w 1106"/>
                  <a:gd name="T5" fmla="*/ 1361 h 1503"/>
                  <a:gd name="T6" fmla="*/ 227 w 1106"/>
                  <a:gd name="T7" fmla="*/ 1247 h 1503"/>
                  <a:gd name="T8" fmla="*/ 113 w 1106"/>
                  <a:gd name="T9" fmla="*/ 1389 h 1503"/>
                  <a:gd name="T10" fmla="*/ 0 w 1106"/>
                  <a:gd name="T11" fmla="*/ 1276 h 1503"/>
                  <a:gd name="T12" fmla="*/ 85 w 1106"/>
                  <a:gd name="T13" fmla="*/ 1162 h 1503"/>
                  <a:gd name="T14" fmla="*/ 227 w 1106"/>
                  <a:gd name="T15" fmla="*/ 1021 h 1503"/>
                  <a:gd name="T16" fmla="*/ 369 w 1106"/>
                  <a:gd name="T17" fmla="*/ 1077 h 1503"/>
                  <a:gd name="T18" fmla="*/ 454 w 1106"/>
                  <a:gd name="T19" fmla="*/ 1049 h 1503"/>
                  <a:gd name="T20" fmla="*/ 425 w 1106"/>
                  <a:gd name="T21" fmla="*/ 936 h 1503"/>
                  <a:gd name="T22" fmla="*/ 482 w 1106"/>
                  <a:gd name="T23" fmla="*/ 879 h 1503"/>
                  <a:gd name="T24" fmla="*/ 425 w 1106"/>
                  <a:gd name="T25" fmla="*/ 822 h 1503"/>
                  <a:gd name="T26" fmla="*/ 510 w 1106"/>
                  <a:gd name="T27" fmla="*/ 595 h 1503"/>
                  <a:gd name="T28" fmla="*/ 482 w 1106"/>
                  <a:gd name="T29" fmla="*/ 510 h 1503"/>
                  <a:gd name="T30" fmla="*/ 397 w 1106"/>
                  <a:gd name="T31" fmla="*/ 397 h 1503"/>
                  <a:gd name="T32" fmla="*/ 397 w 1106"/>
                  <a:gd name="T33" fmla="*/ 340 h 1503"/>
                  <a:gd name="T34" fmla="*/ 425 w 1106"/>
                  <a:gd name="T35" fmla="*/ 227 h 1503"/>
                  <a:gd name="T36" fmla="*/ 482 w 1106"/>
                  <a:gd name="T37" fmla="*/ 170 h 1503"/>
                  <a:gd name="T38" fmla="*/ 595 w 1106"/>
                  <a:gd name="T39" fmla="*/ 227 h 1503"/>
                  <a:gd name="T40" fmla="*/ 624 w 1106"/>
                  <a:gd name="T41" fmla="*/ 57 h 1503"/>
                  <a:gd name="T42" fmla="*/ 680 w 1106"/>
                  <a:gd name="T43" fmla="*/ 0 h 1503"/>
                  <a:gd name="T44" fmla="*/ 737 w 1106"/>
                  <a:gd name="T45" fmla="*/ 57 h 1503"/>
                  <a:gd name="T46" fmla="*/ 936 w 1106"/>
                  <a:gd name="T47" fmla="*/ 198 h 1503"/>
                  <a:gd name="T48" fmla="*/ 794 w 1106"/>
                  <a:gd name="T49" fmla="*/ 312 h 1503"/>
                  <a:gd name="T50" fmla="*/ 765 w 1106"/>
                  <a:gd name="T51" fmla="*/ 397 h 1503"/>
                  <a:gd name="T52" fmla="*/ 794 w 1106"/>
                  <a:gd name="T53" fmla="*/ 595 h 1503"/>
                  <a:gd name="T54" fmla="*/ 850 w 1106"/>
                  <a:gd name="T55" fmla="*/ 652 h 1503"/>
                  <a:gd name="T56" fmla="*/ 964 w 1106"/>
                  <a:gd name="T57" fmla="*/ 765 h 1503"/>
                  <a:gd name="T58" fmla="*/ 1021 w 1106"/>
                  <a:gd name="T59" fmla="*/ 992 h 1503"/>
                  <a:gd name="T60" fmla="*/ 1106 w 1106"/>
                  <a:gd name="T61" fmla="*/ 1021 h 1503"/>
                  <a:gd name="T62" fmla="*/ 1021 w 1106"/>
                  <a:gd name="T63" fmla="*/ 1162 h 1503"/>
                  <a:gd name="T64" fmla="*/ 907 w 1106"/>
                  <a:gd name="T65" fmla="*/ 1191 h 1503"/>
                  <a:gd name="T66" fmla="*/ 794 w 1106"/>
                  <a:gd name="T67" fmla="*/ 1304 h 1503"/>
                  <a:gd name="T68" fmla="*/ 595 w 1106"/>
                  <a:gd name="T69" fmla="*/ 1247 h 1503"/>
                  <a:gd name="T70" fmla="*/ 454 w 1106"/>
                  <a:gd name="T71" fmla="*/ 1304 h 1503"/>
                  <a:gd name="T72" fmla="*/ 624 w 1106"/>
                  <a:gd name="T73" fmla="*/ 1332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06" h="1503">
                    <a:moveTo>
                      <a:pt x="624" y="1332"/>
                    </a:moveTo>
                    <a:lnTo>
                      <a:pt x="595" y="1389"/>
                    </a:lnTo>
                    <a:lnTo>
                      <a:pt x="425" y="1417"/>
                    </a:lnTo>
                    <a:lnTo>
                      <a:pt x="397" y="1474"/>
                    </a:lnTo>
                    <a:lnTo>
                      <a:pt x="340" y="1503"/>
                    </a:lnTo>
                    <a:lnTo>
                      <a:pt x="283" y="1361"/>
                    </a:lnTo>
                    <a:lnTo>
                      <a:pt x="283" y="1304"/>
                    </a:lnTo>
                    <a:lnTo>
                      <a:pt x="227" y="1247"/>
                    </a:lnTo>
                    <a:lnTo>
                      <a:pt x="113" y="1304"/>
                    </a:lnTo>
                    <a:lnTo>
                      <a:pt x="113" y="1389"/>
                    </a:lnTo>
                    <a:lnTo>
                      <a:pt x="28" y="1332"/>
                    </a:lnTo>
                    <a:lnTo>
                      <a:pt x="0" y="1276"/>
                    </a:lnTo>
                    <a:lnTo>
                      <a:pt x="0" y="1162"/>
                    </a:lnTo>
                    <a:lnTo>
                      <a:pt x="85" y="1162"/>
                    </a:lnTo>
                    <a:lnTo>
                      <a:pt x="85" y="1077"/>
                    </a:lnTo>
                    <a:lnTo>
                      <a:pt x="227" y="1021"/>
                    </a:lnTo>
                    <a:lnTo>
                      <a:pt x="255" y="1077"/>
                    </a:lnTo>
                    <a:lnTo>
                      <a:pt x="369" y="1077"/>
                    </a:lnTo>
                    <a:lnTo>
                      <a:pt x="397" y="1049"/>
                    </a:lnTo>
                    <a:lnTo>
                      <a:pt x="454" y="1049"/>
                    </a:lnTo>
                    <a:lnTo>
                      <a:pt x="454" y="992"/>
                    </a:lnTo>
                    <a:lnTo>
                      <a:pt x="425" y="936"/>
                    </a:lnTo>
                    <a:lnTo>
                      <a:pt x="454" y="907"/>
                    </a:lnTo>
                    <a:lnTo>
                      <a:pt x="482" y="879"/>
                    </a:lnTo>
                    <a:lnTo>
                      <a:pt x="425" y="879"/>
                    </a:lnTo>
                    <a:lnTo>
                      <a:pt x="425" y="822"/>
                    </a:lnTo>
                    <a:lnTo>
                      <a:pt x="539" y="595"/>
                    </a:lnTo>
                    <a:lnTo>
                      <a:pt x="510" y="595"/>
                    </a:lnTo>
                    <a:lnTo>
                      <a:pt x="510" y="539"/>
                    </a:lnTo>
                    <a:lnTo>
                      <a:pt x="482" y="510"/>
                    </a:lnTo>
                    <a:lnTo>
                      <a:pt x="369" y="510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397" y="340"/>
                    </a:lnTo>
                    <a:lnTo>
                      <a:pt x="454" y="312"/>
                    </a:lnTo>
                    <a:lnTo>
                      <a:pt x="425" y="227"/>
                    </a:lnTo>
                    <a:lnTo>
                      <a:pt x="425" y="170"/>
                    </a:lnTo>
                    <a:lnTo>
                      <a:pt x="482" y="170"/>
                    </a:lnTo>
                    <a:lnTo>
                      <a:pt x="510" y="227"/>
                    </a:lnTo>
                    <a:lnTo>
                      <a:pt x="595" y="227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0" y="28"/>
                    </a:lnTo>
                    <a:lnTo>
                      <a:pt x="68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936" y="198"/>
                    </a:lnTo>
                    <a:lnTo>
                      <a:pt x="936" y="255"/>
                    </a:lnTo>
                    <a:lnTo>
                      <a:pt x="794" y="312"/>
                    </a:lnTo>
                    <a:lnTo>
                      <a:pt x="765" y="369"/>
                    </a:lnTo>
                    <a:lnTo>
                      <a:pt x="765" y="397"/>
                    </a:lnTo>
                    <a:lnTo>
                      <a:pt x="737" y="510"/>
                    </a:lnTo>
                    <a:lnTo>
                      <a:pt x="794" y="595"/>
                    </a:lnTo>
                    <a:lnTo>
                      <a:pt x="765" y="652"/>
                    </a:lnTo>
                    <a:lnTo>
                      <a:pt x="850" y="652"/>
                    </a:lnTo>
                    <a:lnTo>
                      <a:pt x="907" y="737"/>
                    </a:lnTo>
                    <a:lnTo>
                      <a:pt x="964" y="765"/>
                    </a:lnTo>
                    <a:lnTo>
                      <a:pt x="1049" y="936"/>
                    </a:lnTo>
                    <a:lnTo>
                      <a:pt x="1021" y="992"/>
                    </a:lnTo>
                    <a:lnTo>
                      <a:pt x="1077" y="964"/>
                    </a:lnTo>
                    <a:lnTo>
                      <a:pt x="1106" y="1021"/>
                    </a:lnTo>
                    <a:lnTo>
                      <a:pt x="1021" y="1077"/>
                    </a:lnTo>
                    <a:lnTo>
                      <a:pt x="1021" y="1162"/>
                    </a:lnTo>
                    <a:lnTo>
                      <a:pt x="1049" y="1247"/>
                    </a:lnTo>
                    <a:lnTo>
                      <a:pt x="907" y="1191"/>
                    </a:lnTo>
                    <a:lnTo>
                      <a:pt x="794" y="1247"/>
                    </a:lnTo>
                    <a:lnTo>
                      <a:pt x="794" y="1304"/>
                    </a:lnTo>
                    <a:lnTo>
                      <a:pt x="652" y="1304"/>
                    </a:lnTo>
                    <a:lnTo>
                      <a:pt x="595" y="1247"/>
                    </a:lnTo>
                    <a:lnTo>
                      <a:pt x="510" y="1247"/>
                    </a:lnTo>
                    <a:lnTo>
                      <a:pt x="454" y="1304"/>
                    </a:lnTo>
                    <a:lnTo>
                      <a:pt x="539" y="1332"/>
                    </a:lnTo>
                    <a:lnTo>
                      <a:pt x="624" y="133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1" name="Freeform 173"/>
              <p:cNvSpPr>
                <a:spLocks/>
              </p:cNvSpPr>
              <p:nvPr/>
            </p:nvSpPr>
            <p:spPr bwMode="auto">
              <a:xfrm>
                <a:off x="4854" y="2570"/>
                <a:ext cx="851" cy="964"/>
              </a:xfrm>
              <a:custGeom>
                <a:avLst/>
                <a:gdLst>
                  <a:gd name="T0" fmla="*/ 539 w 851"/>
                  <a:gd name="T1" fmla="*/ 908 h 964"/>
                  <a:gd name="T2" fmla="*/ 567 w 851"/>
                  <a:gd name="T3" fmla="*/ 964 h 964"/>
                  <a:gd name="T4" fmla="*/ 681 w 851"/>
                  <a:gd name="T5" fmla="*/ 964 h 964"/>
                  <a:gd name="T6" fmla="*/ 709 w 851"/>
                  <a:gd name="T7" fmla="*/ 936 h 964"/>
                  <a:gd name="T8" fmla="*/ 766 w 851"/>
                  <a:gd name="T9" fmla="*/ 936 h 964"/>
                  <a:gd name="T10" fmla="*/ 766 w 851"/>
                  <a:gd name="T11" fmla="*/ 879 h 964"/>
                  <a:gd name="T12" fmla="*/ 737 w 851"/>
                  <a:gd name="T13" fmla="*/ 823 h 964"/>
                  <a:gd name="T14" fmla="*/ 794 w 851"/>
                  <a:gd name="T15" fmla="*/ 766 h 964"/>
                  <a:gd name="T16" fmla="*/ 737 w 851"/>
                  <a:gd name="T17" fmla="*/ 766 h 964"/>
                  <a:gd name="T18" fmla="*/ 737 w 851"/>
                  <a:gd name="T19" fmla="*/ 709 h 964"/>
                  <a:gd name="T20" fmla="*/ 851 w 851"/>
                  <a:gd name="T21" fmla="*/ 482 h 964"/>
                  <a:gd name="T22" fmla="*/ 822 w 851"/>
                  <a:gd name="T23" fmla="*/ 482 h 964"/>
                  <a:gd name="T24" fmla="*/ 822 w 851"/>
                  <a:gd name="T25" fmla="*/ 426 h 964"/>
                  <a:gd name="T26" fmla="*/ 794 w 851"/>
                  <a:gd name="T27" fmla="*/ 397 h 964"/>
                  <a:gd name="T28" fmla="*/ 681 w 851"/>
                  <a:gd name="T29" fmla="*/ 397 h 964"/>
                  <a:gd name="T30" fmla="*/ 709 w 851"/>
                  <a:gd name="T31" fmla="*/ 284 h 964"/>
                  <a:gd name="T32" fmla="*/ 737 w 851"/>
                  <a:gd name="T33" fmla="*/ 284 h 964"/>
                  <a:gd name="T34" fmla="*/ 709 w 851"/>
                  <a:gd name="T35" fmla="*/ 227 h 964"/>
                  <a:gd name="T36" fmla="*/ 766 w 851"/>
                  <a:gd name="T37" fmla="*/ 199 h 964"/>
                  <a:gd name="T38" fmla="*/ 681 w 851"/>
                  <a:gd name="T39" fmla="*/ 171 h 964"/>
                  <a:gd name="T40" fmla="*/ 595 w 851"/>
                  <a:gd name="T41" fmla="*/ 256 h 964"/>
                  <a:gd name="T42" fmla="*/ 567 w 851"/>
                  <a:gd name="T43" fmla="*/ 227 h 964"/>
                  <a:gd name="T44" fmla="*/ 454 w 851"/>
                  <a:gd name="T45" fmla="*/ 199 h 964"/>
                  <a:gd name="T46" fmla="*/ 425 w 851"/>
                  <a:gd name="T47" fmla="*/ 57 h 964"/>
                  <a:gd name="T48" fmla="*/ 397 w 851"/>
                  <a:gd name="T49" fmla="*/ 85 h 964"/>
                  <a:gd name="T50" fmla="*/ 340 w 851"/>
                  <a:gd name="T51" fmla="*/ 0 h 964"/>
                  <a:gd name="T52" fmla="*/ 227 w 851"/>
                  <a:gd name="T53" fmla="*/ 142 h 964"/>
                  <a:gd name="T54" fmla="*/ 284 w 851"/>
                  <a:gd name="T55" fmla="*/ 171 h 964"/>
                  <a:gd name="T56" fmla="*/ 255 w 851"/>
                  <a:gd name="T57" fmla="*/ 227 h 964"/>
                  <a:gd name="T58" fmla="*/ 312 w 851"/>
                  <a:gd name="T59" fmla="*/ 256 h 964"/>
                  <a:gd name="T60" fmla="*/ 255 w 851"/>
                  <a:gd name="T61" fmla="*/ 312 h 964"/>
                  <a:gd name="T62" fmla="*/ 199 w 851"/>
                  <a:gd name="T63" fmla="*/ 284 h 964"/>
                  <a:gd name="T64" fmla="*/ 199 w 851"/>
                  <a:gd name="T65" fmla="*/ 341 h 964"/>
                  <a:gd name="T66" fmla="*/ 114 w 851"/>
                  <a:gd name="T67" fmla="*/ 397 h 964"/>
                  <a:gd name="T68" fmla="*/ 57 w 851"/>
                  <a:gd name="T69" fmla="*/ 397 h 964"/>
                  <a:gd name="T70" fmla="*/ 57 w 851"/>
                  <a:gd name="T71" fmla="*/ 426 h 964"/>
                  <a:gd name="T72" fmla="*/ 0 w 851"/>
                  <a:gd name="T73" fmla="*/ 482 h 964"/>
                  <a:gd name="T74" fmla="*/ 0 w 851"/>
                  <a:gd name="T75" fmla="*/ 539 h 964"/>
                  <a:gd name="T76" fmla="*/ 114 w 851"/>
                  <a:gd name="T77" fmla="*/ 539 h 964"/>
                  <a:gd name="T78" fmla="*/ 114 w 851"/>
                  <a:gd name="T79" fmla="*/ 567 h 964"/>
                  <a:gd name="T80" fmla="*/ 170 w 851"/>
                  <a:gd name="T81" fmla="*/ 567 h 964"/>
                  <a:gd name="T82" fmla="*/ 284 w 851"/>
                  <a:gd name="T83" fmla="*/ 624 h 964"/>
                  <a:gd name="T84" fmla="*/ 312 w 851"/>
                  <a:gd name="T85" fmla="*/ 709 h 964"/>
                  <a:gd name="T86" fmla="*/ 454 w 851"/>
                  <a:gd name="T87" fmla="*/ 794 h 964"/>
                  <a:gd name="T88" fmla="*/ 539 w 851"/>
                  <a:gd name="T89" fmla="*/ 794 h 964"/>
                  <a:gd name="T90" fmla="*/ 567 w 851"/>
                  <a:gd name="T91" fmla="*/ 851 h 964"/>
                  <a:gd name="T92" fmla="*/ 539 w 851"/>
                  <a:gd name="T93" fmla="*/ 90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1" h="964">
                    <a:moveTo>
                      <a:pt x="539" y="908"/>
                    </a:moveTo>
                    <a:lnTo>
                      <a:pt x="567" y="964"/>
                    </a:lnTo>
                    <a:lnTo>
                      <a:pt x="681" y="964"/>
                    </a:lnTo>
                    <a:lnTo>
                      <a:pt x="709" y="936"/>
                    </a:lnTo>
                    <a:lnTo>
                      <a:pt x="766" y="936"/>
                    </a:lnTo>
                    <a:lnTo>
                      <a:pt x="766" y="879"/>
                    </a:lnTo>
                    <a:lnTo>
                      <a:pt x="737" y="823"/>
                    </a:lnTo>
                    <a:lnTo>
                      <a:pt x="794" y="766"/>
                    </a:lnTo>
                    <a:lnTo>
                      <a:pt x="737" y="766"/>
                    </a:lnTo>
                    <a:lnTo>
                      <a:pt x="737" y="709"/>
                    </a:lnTo>
                    <a:lnTo>
                      <a:pt x="851" y="482"/>
                    </a:lnTo>
                    <a:lnTo>
                      <a:pt x="822" y="482"/>
                    </a:lnTo>
                    <a:lnTo>
                      <a:pt x="822" y="426"/>
                    </a:lnTo>
                    <a:lnTo>
                      <a:pt x="794" y="397"/>
                    </a:lnTo>
                    <a:lnTo>
                      <a:pt x="681" y="397"/>
                    </a:lnTo>
                    <a:lnTo>
                      <a:pt x="709" y="284"/>
                    </a:lnTo>
                    <a:lnTo>
                      <a:pt x="737" y="284"/>
                    </a:lnTo>
                    <a:lnTo>
                      <a:pt x="709" y="227"/>
                    </a:lnTo>
                    <a:lnTo>
                      <a:pt x="766" y="199"/>
                    </a:lnTo>
                    <a:lnTo>
                      <a:pt x="681" y="171"/>
                    </a:lnTo>
                    <a:lnTo>
                      <a:pt x="595" y="256"/>
                    </a:lnTo>
                    <a:lnTo>
                      <a:pt x="567" y="227"/>
                    </a:lnTo>
                    <a:lnTo>
                      <a:pt x="454" y="199"/>
                    </a:lnTo>
                    <a:lnTo>
                      <a:pt x="425" y="57"/>
                    </a:lnTo>
                    <a:lnTo>
                      <a:pt x="397" y="85"/>
                    </a:lnTo>
                    <a:lnTo>
                      <a:pt x="340" y="0"/>
                    </a:lnTo>
                    <a:lnTo>
                      <a:pt x="227" y="142"/>
                    </a:lnTo>
                    <a:lnTo>
                      <a:pt x="284" y="171"/>
                    </a:lnTo>
                    <a:lnTo>
                      <a:pt x="255" y="227"/>
                    </a:lnTo>
                    <a:lnTo>
                      <a:pt x="312" y="256"/>
                    </a:lnTo>
                    <a:lnTo>
                      <a:pt x="255" y="312"/>
                    </a:lnTo>
                    <a:lnTo>
                      <a:pt x="199" y="284"/>
                    </a:lnTo>
                    <a:lnTo>
                      <a:pt x="199" y="341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26"/>
                    </a:lnTo>
                    <a:lnTo>
                      <a:pt x="0" y="482"/>
                    </a:lnTo>
                    <a:lnTo>
                      <a:pt x="0" y="539"/>
                    </a:lnTo>
                    <a:lnTo>
                      <a:pt x="114" y="539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284" y="624"/>
                    </a:lnTo>
                    <a:lnTo>
                      <a:pt x="312" y="709"/>
                    </a:lnTo>
                    <a:lnTo>
                      <a:pt x="454" y="794"/>
                    </a:lnTo>
                    <a:lnTo>
                      <a:pt x="539" y="794"/>
                    </a:lnTo>
                    <a:lnTo>
                      <a:pt x="567" y="851"/>
                    </a:lnTo>
                    <a:lnTo>
                      <a:pt x="539" y="90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2" name="Freeform 174"/>
              <p:cNvSpPr>
                <a:spLocks/>
              </p:cNvSpPr>
              <p:nvPr/>
            </p:nvSpPr>
            <p:spPr bwMode="auto">
              <a:xfrm>
                <a:off x="4486" y="2429"/>
                <a:ext cx="935" cy="1304"/>
              </a:xfrm>
              <a:custGeom>
                <a:avLst/>
                <a:gdLst>
                  <a:gd name="T0" fmla="*/ 708 w 935"/>
                  <a:gd name="T1" fmla="*/ 141 h 1304"/>
                  <a:gd name="T2" fmla="*/ 595 w 935"/>
                  <a:gd name="T3" fmla="*/ 283 h 1304"/>
                  <a:gd name="T4" fmla="*/ 652 w 935"/>
                  <a:gd name="T5" fmla="*/ 312 h 1304"/>
                  <a:gd name="T6" fmla="*/ 623 w 935"/>
                  <a:gd name="T7" fmla="*/ 368 h 1304"/>
                  <a:gd name="T8" fmla="*/ 680 w 935"/>
                  <a:gd name="T9" fmla="*/ 397 h 1304"/>
                  <a:gd name="T10" fmla="*/ 623 w 935"/>
                  <a:gd name="T11" fmla="*/ 453 h 1304"/>
                  <a:gd name="T12" fmla="*/ 567 w 935"/>
                  <a:gd name="T13" fmla="*/ 425 h 1304"/>
                  <a:gd name="T14" fmla="*/ 567 w 935"/>
                  <a:gd name="T15" fmla="*/ 482 h 1304"/>
                  <a:gd name="T16" fmla="*/ 482 w 935"/>
                  <a:gd name="T17" fmla="*/ 538 h 1304"/>
                  <a:gd name="T18" fmla="*/ 425 w 935"/>
                  <a:gd name="T19" fmla="*/ 538 h 1304"/>
                  <a:gd name="T20" fmla="*/ 425 w 935"/>
                  <a:gd name="T21" fmla="*/ 567 h 1304"/>
                  <a:gd name="T22" fmla="*/ 368 w 935"/>
                  <a:gd name="T23" fmla="*/ 623 h 1304"/>
                  <a:gd name="T24" fmla="*/ 368 w 935"/>
                  <a:gd name="T25" fmla="*/ 680 h 1304"/>
                  <a:gd name="T26" fmla="*/ 482 w 935"/>
                  <a:gd name="T27" fmla="*/ 680 h 1304"/>
                  <a:gd name="T28" fmla="*/ 482 w 935"/>
                  <a:gd name="T29" fmla="*/ 708 h 1304"/>
                  <a:gd name="T30" fmla="*/ 538 w 935"/>
                  <a:gd name="T31" fmla="*/ 708 h 1304"/>
                  <a:gd name="T32" fmla="*/ 652 w 935"/>
                  <a:gd name="T33" fmla="*/ 765 h 1304"/>
                  <a:gd name="T34" fmla="*/ 680 w 935"/>
                  <a:gd name="T35" fmla="*/ 850 h 1304"/>
                  <a:gd name="T36" fmla="*/ 822 w 935"/>
                  <a:gd name="T37" fmla="*/ 935 h 1304"/>
                  <a:gd name="T38" fmla="*/ 907 w 935"/>
                  <a:gd name="T39" fmla="*/ 935 h 1304"/>
                  <a:gd name="T40" fmla="*/ 935 w 935"/>
                  <a:gd name="T41" fmla="*/ 992 h 1304"/>
                  <a:gd name="T42" fmla="*/ 907 w 935"/>
                  <a:gd name="T43" fmla="*/ 1049 h 1304"/>
                  <a:gd name="T44" fmla="*/ 765 w 935"/>
                  <a:gd name="T45" fmla="*/ 1105 h 1304"/>
                  <a:gd name="T46" fmla="*/ 623 w 935"/>
                  <a:gd name="T47" fmla="*/ 1077 h 1304"/>
                  <a:gd name="T48" fmla="*/ 652 w 935"/>
                  <a:gd name="T49" fmla="*/ 992 h 1304"/>
                  <a:gd name="T50" fmla="*/ 595 w 935"/>
                  <a:gd name="T51" fmla="*/ 935 h 1304"/>
                  <a:gd name="T52" fmla="*/ 510 w 935"/>
                  <a:gd name="T53" fmla="*/ 964 h 1304"/>
                  <a:gd name="T54" fmla="*/ 482 w 935"/>
                  <a:gd name="T55" fmla="*/ 1077 h 1304"/>
                  <a:gd name="T56" fmla="*/ 425 w 935"/>
                  <a:gd name="T57" fmla="*/ 1105 h 1304"/>
                  <a:gd name="T58" fmla="*/ 396 w 935"/>
                  <a:gd name="T59" fmla="*/ 1190 h 1304"/>
                  <a:gd name="T60" fmla="*/ 283 w 935"/>
                  <a:gd name="T61" fmla="*/ 1275 h 1304"/>
                  <a:gd name="T62" fmla="*/ 170 w 935"/>
                  <a:gd name="T63" fmla="*/ 1304 h 1304"/>
                  <a:gd name="T64" fmla="*/ 85 w 935"/>
                  <a:gd name="T65" fmla="*/ 1134 h 1304"/>
                  <a:gd name="T66" fmla="*/ 141 w 935"/>
                  <a:gd name="T67" fmla="*/ 1049 h 1304"/>
                  <a:gd name="T68" fmla="*/ 85 w 935"/>
                  <a:gd name="T69" fmla="*/ 1020 h 1304"/>
                  <a:gd name="T70" fmla="*/ 85 w 935"/>
                  <a:gd name="T71" fmla="*/ 935 h 1304"/>
                  <a:gd name="T72" fmla="*/ 28 w 935"/>
                  <a:gd name="T73" fmla="*/ 907 h 1304"/>
                  <a:gd name="T74" fmla="*/ 141 w 935"/>
                  <a:gd name="T75" fmla="*/ 765 h 1304"/>
                  <a:gd name="T76" fmla="*/ 141 w 935"/>
                  <a:gd name="T77" fmla="*/ 652 h 1304"/>
                  <a:gd name="T78" fmla="*/ 170 w 935"/>
                  <a:gd name="T79" fmla="*/ 567 h 1304"/>
                  <a:gd name="T80" fmla="*/ 141 w 935"/>
                  <a:gd name="T81" fmla="*/ 538 h 1304"/>
                  <a:gd name="T82" fmla="*/ 85 w 935"/>
                  <a:gd name="T83" fmla="*/ 595 h 1304"/>
                  <a:gd name="T84" fmla="*/ 28 w 935"/>
                  <a:gd name="T85" fmla="*/ 567 h 1304"/>
                  <a:gd name="T86" fmla="*/ 0 w 935"/>
                  <a:gd name="T87" fmla="*/ 425 h 1304"/>
                  <a:gd name="T88" fmla="*/ 113 w 935"/>
                  <a:gd name="T89" fmla="*/ 425 h 1304"/>
                  <a:gd name="T90" fmla="*/ 113 w 935"/>
                  <a:gd name="T91" fmla="*/ 397 h 1304"/>
                  <a:gd name="T92" fmla="*/ 198 w 935"/>
                  <a:gd name="T93" fmla="*/ 340 h 1304"/>
                  <a:gd name="T94" fmla="*/ 198 w 935"/>
                  <a:gd name="T95" fmla="*/ 226 h 1304"/>
                  <a:gd name="T96" fmla="*/ 255 w 935"/>
                  <a:gd name="T97" fmla="*/ 198 h 1304"/>
                  <a:gd name="T98" fmla="*/ 255 w 935"/>
                  <a:gd name="T99" fmla="*/ 56 h 1304"/>
                  <a:gd name="T100" fmla="*/ 340 w 935"/>
                  <a:gd name="T101" fmla="*/ 0 h 1304"/>
                  <a:gd name="T102" fmla="*/ 453 w 935"/>
                  <a:gd name="T103" fmla="*/ 85 h 1304"/>
                  <a:gd name="T104" fmla="*/ 623 w 935"/>
                  <a:gd name="T105" fmla="*/ 56 h 1304"/>
                  <a:gd name="T106" fmla="*/ 623 w 935"/>
                  <a:gd name="T107" fmla="*/ 113 h 1304"/>
                  <a:gd name="T108" fmla="*/ 708 w 935"/>
                  <a:gd name="T109" fmla="*/ 14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35" h="1304">
                    <a:moveTo>
                      <a:pt x="708" y="141"/>
                    </a:moveTo>
                    <a:lnTo>
                      <a:pt x="595" y="283"/>
                    </a:lnTo>
                    <a:lnTo>
                      <a:pt x="652" y="312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23" y="453"/>
                    </a:lnTo>
                    <a:lnTo>
                      <a:pt x="567" y="425"/>
                    </a:lnTo>
                    <a:lnTo>
                      <a:pt x="567" y="482"/>
                    </a:lnTo>
                    <a:lnTo>
                      <a:pt x="482" y="538"/>
                    </a:lnTo>
                    <a:lnTo>
                      <a:pt x="425" y="538"/>
                    </a:lnTo>
                    <a:lnTo>
                      <a:pt x="425" y="567"/>
                    </a:lnTo>
                    <a:lnTo>
                      <a:pt x="368" y="623"/>
                    </a:lnTo>
                    <a:lnTo>
                      <a:pt x="368" y="680"/>
                    </a:lnTo>
                    <a:lnTo>
                      <a:pt x="482" y="680"/>
                    </a:lnTo>
                    <a:lnTo>
                      <a:pt x="482" y="708"/>
                    </a:lnTo>
                    <a:lnTo>
                      <a:pt x="538" y="708"/>
                    </a:lnTo>
                    <a:lnTo>
                      <a:pt x="652" y="765"/>
                    </a:lnTo>
                    <a:lnTo>
                      <a:pt x="680" y="850"/>
                    </a:lnTo>
                    <a:lnTo>
                      <a:pt x="822" y="935"/>
                    </a:lnTo>
                    <a:lnTo>
                      <a:pt x="907" y="935"/>
                    </a:lnTo>
                    <a:lnTo>
                      <a:pt x="935" y="992"/>
                    </a:lnTo>
                    <a:lnTo>
                      <a:pt x="907" y="1049"/>
                    </a:lnTo>
                    <a:lnTo>
                      <a:pt x="765" y="1105"/>
                    </a:lnTo>
                    <a:lnTo>
                      <a:pt x="623" y="1077"/>
                    </a:lnTo>
                    <a:lnTo>
                      <a:pt x="652" y="992"/>
                    </a:lnTo>
                    <a:lnTo>
                      <a:pt x="595" y="935"/>
                    </a:lnTo>
                    <a:lnTo>
                      <a:pt x="510" y="964"/>
                    </a:lnTo>
                    <a:lnTo>
                      <a:pt x="482" y="1077"/>
                    </a:lnTo>
                    <a:lnTo>
                      <a:pt x="425" y="1105"/>
                    </a:lnTo>
                    <a:lnTo>
                      <a:pt x="396" y="1190"/>
                    </a:lnTo>
                    <a:lnTo>
                      <a:pt x="283" y="1275"/>
                    </a:lnTo>
                    <a:lnTo>
                      <a:pt x="170" y="1304"/>
                    </a:lnTo>
                    <a:lnTo>
                      <a:pt x="85" y="1134"/>
                    </a:lnTo>
                    <a:lnTo>
                      <a:pt x="141" y="1049"/>
                    </a:lnTo>
                    <a:lnTo>
                      <a:pt x="85" y="1020"/>
                    </a:lnTo>
                    <a:lnTo>
                      <a:pt x="85" y="935"/>
                    </a:lnTo>
                    <a:lnTo>
                      <a:pt x="28" y="907"/>
                    </a:lnTo>
                    <a:lnTo>
                      <a:pt x="141" y="765"/>
                    </a:lnTo>
                    <a:lnTo>
                      <a:pt x="141" y="652"/>
                    </a:lnTo>
                    <a:lnTo>
                      <a:pt x="170" y="567"/>
                    </a:lnTo>
                    <a:lnTo>
                      <a:pt x="141" y="538"/>
                    </a:lnTo>
                    <a:lnTo>
                      <a:pt x="85" y="595"/>
                    </a:lnTo>
                    <a:lnTo>
                      <a:pt x="28" y="567"/>
                    </a:lnTo>
                    <a:lnTo>
                      <a:pt x="0" y="425"/>
                    </a:lnTo>
                    <a:lnTo>
                      <a:pt x="113" y="425"/>
                    </a:lnTo>
                    <a:lnTo>
                      <a:pt x="113" y="397"/>
                    </a:lnTo>
                    <a:lnTo>
                      <a:pt x="198" y="340"/>
                    </a:lnTo>
                    <a:lnTo>
                      <a:pt x="198" y="226"/>
                    </a:lnTo>
                    <a:lnTo>
                      <a:pt x="255" y="198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623" y="56"/>
                    </a:lnTo>
                    <a:lnTo>
                      <a:pt x="623" y="113"/>
                    </a:lnTo>
                    <a:lnTo>
                      <a:pt x="708" y="1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3" name="Freeform 175"/>
              <p:cNvSpPr>
                <a:spLocks/>
              </p:cNvSpPr>
              <p:nvPr/>
            </p:nvSpPr>
            <p:spPr bwMode="auto">
              <a:xfrm>
                <a:off x="5081" y="954"/>
                <a:ext cx="1559" cy="1872"/>
              </a:xfrm>
              <a:custGeom>
                <a:avLst/>
                <a:gdLst>
                  <a:gd name="T0" fmla="*/ 170 w 1559"/>
                  <a:gd name="T1" fmla="*/ 1701 h 1872"/>
                  <a:gd name="T2" fmla="*/ 227 w 1559"/>
                  <a:gd name="T3" fmla="*/ 1815 h 1872"/>
                  <a:gd name="T4" fmla="*/ 368 w 1559"/>
                  <a:gd name="T5" fmla="*/ 1872 h 1872"/>
                  <a:gd name="T6" fmla="*/ 539 w 1559"/>
                  <a:gd name="T7" fmla="*/ 1815 h 1872"/>
                  <a:gd name="T8" fmla="*/ 510 w 1559"/>
                  <a:gd name="T9" fmla="*/ 1673 h 1872"/>
                  <a:gd name="T10" fmla="*/ 595 w 1559"/>
                  <a:gd name="T11" fmla="*/ 1730 h 1872"/>
                  <a:gd name="T12" fmla="*/ 680 w 1559"/>
                  <a:gd name="T13" fmla="*/ 1730 h 1872"/>
                  <a:gd name="T14" fmla="*/ 709 w 1559"/>
                  <a:gd name="T15" fmla="*/ 1560 h 1872"/>
                  <a:gd name="T16" fmla="*/ 765 w 1559"/>
                  <a:gd name="T17" fmla="*/ 1503 h 1872"/>
                  <a:gd name="T18" fmla="*/ 907 w 1559"/>
                  <a:gd name="T19" fmla="*/ 1390 h 1872"/>
                  <a:gd name="T20" fmla="*/ 907 w 1559"/>
                  <a:gd name="T21" fmla="*/ 1276 h 1872"/>
                  <a:gd name="T22" fmla="*/ 879 w 1559"/>
                  <a:gd name="T23" fmla="*/ 1163 h 1872"/>
                  <a:gd name="T24" fmla="*/ 907 w 1559"/>
                  <a:gd name="T25" fmla="*/ 1078 h 1872"/>
                  <a:gd name="T26" fmla="*/ 992 w 1559"/>
                  <a:gd name="T27" fmla="*/ 964 h 1872"/>
                  <a:gd name="T28" fmla="*/ 1106 w 1559"/>
                  <a:gd name="T29" fmla="*/ 851 h 1872"/>
                  <a:gd name="T30" fmla="*/ 1134 w 1559"/>
                  <a:gd name="T31" fmla="*/ 709 h 1872"/>
                  <a:gd name="T32" fmla="*/ 1304 w 1559"/>
                  <a:gd name="T33" fmla="*/ 624 h 1872"/>
                  <a:gd name="T34" fmla="*/ 1361 w 1559"/>
                  <a:gd name="T35" fmla="*/ 369 h 1872"/>
                  <a:gd name="T36" fmla="*/ 1531 w 1559"/>
                  <a:gd name="T37" fmla="*/ 341 h 1872"/>
                  <a:gd name="T38" fmla="*/ 1531 w 1559"/>
                  <a:gd name="T39" fmla="*/ 227 h 1872"/>
                  <a:gd name="T40" fmla="*/ 1417 w 1559"/>
                  <a:gd name="T41" fmla="*/ 57 h 1872"/>
                  <a:gd name="T42" fmla="*/ 1276 w 1559"/>
                  <a:gd name="T43" fmla="*/ 199 h 1872"/>
                  <a:gd name="T44" fmla="*/ 1134 w 1559"/>
                  <a:gd name="T45" fmla="*/ 312 h 1872"/>
                  <a:gd name="T46" fmla="*/ 964 w 1559"/>
                  <a:gd name="T47" fmla="*/ 114 h 1872"/>
                  <a:gd name="T48" fmla="*/ 935 w 1559"/>
                  <a:gd name="T49" fmla="*/ 57 h 1872"/>
                  <a:gd name="T50" fmla="*/ 794 w 1559"/>
                  <a:gd name="T51" fmla="*/ 0 h 1872"/>
                  <a:gd name="T52" fmla="*/ 652 w 1559"/>
                  <a:gd name="T53" fmla="*/ 171 h 1872"/>
                  <a:gd name="T54" fmla="*/ 680 w 1559"/>
                  <a:gd name="T55" fmla="*/ 284 h 1872"/>
                  <a:gd name="T56" fmla="*/ 680 w 1559"/>
                  <a:gd name="T57" fmla="*/ 454 h 1872"/>
                  <a:gd name="T58" fmla="*/ 709 w 1559"/>
                  <a:gd name="T59" fmla="*/ 539 h 1872"/>
                  <a:gd name="T60" fmla="*/ 539 w 1559"/>
                  <a:gd name="T61" fmla="*/ 596 h 1872"/>
                  <a:gd name="T62" fmla="*/ 454 w 1559"/>
                  <a:gd name="T63" fmla="*/ 681 h 1872"/>
                  <a:gd name="T64" fmla="*/ 482 w 1559"/>
                  <a:gd name="T65" fmla="*/ 823 h 1872"/>
                  <a:gd name="T66" fmla="*/ 425 w 1559"/>
                  <a:gd name="T67" fmla="*/ 936 h 1872"/>
                  <a:gd name="T68" fmla="*/ 255 w 1559"/>
                  <a:gd name="T69" fmla="*/ 1049 h 1872"/>
                  <a:gd name="T70" fmla="*/ 28 w 1559"/>
                  <a:gd name="T71" fmla="*/ 1106 h 1872"/>
                  <a:gd name="T72" fmla="*/ 57 w 1559"/>
                  <a:gd name="T73" fmla="*/ 1276 h 1872"/>
                  <a:gd name="T74" fmla="*/ 28 w 1559"/>
                  <a:gd name="T75" fmla="*/ 1418 h 1872"/>
                  <a:gd name="T76" fmla="*/ 142 w 1559"/>
                  <a:gd name="T77" fmla="*/ 1588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9" h="1872">
                    <a:moveTo>
                      <a:pt x="113" y="1616"/>
                    </a:moveTo>
                    <a:lnTo>
                      <a:pt x="170" y="1701"/>
                    </a:lnTo>
                    <a:lnTo>
                      <a:pt x="198" y="1673"/>
                    </a:lnTo>
                    <a:lnTo>
                      <a:pt x="227" y="1815"/>
                    </a:lnTo>
                    <a:lnTo>
                      <a:pt x="340" y="1843"/>
                    </a:lnTo>
                    <a:lnTo>
                      <a:pt x="368" y="1872"/>
                    </a:lnTo>
                    <a:lnTo>
                      <a:pt x="454" y="1787"/>
                    </a:lnTo>
                    <a:lnTo>
                      <a:pt x="539" y="1815"/>
                    </a:lnTo>
                    <a:lnTo>
                      <a:pt x="510" y="1730"/>
                    </a:lnTo>
                    <a:lnTo>
                      <a:pt x="510" y="1673"/>
                    </a:lnTo>
                    <a:lnTo>
                      <a:pt x="567" y="1673"/>
                    </a:lnTo>
                    <a:lnTo>
                      <a:pt x="595" y="1730"/>
                    </a:lnTo>
                    <a:lnTo>
                      <a:pt x="652" y="1730"/>
                    </a:lnTo>
                    <a:lnTo>
                      <a:pt x="680" y="1730"/>
                    </a:lnTo>
                    <a:lnTo>
                      <a:pt x="709" y="1616"/>
                    </a:lnTo>
                    <a:lnTo>
                      <a:pt x="709" y="1560"/>
                    </a:lnTo>
                    <a:lnTo>
                      <a:pt x="765" y="1531"/>
                    </a:lnTo>
                    <a:lnTo>
                      <a:pt x="765" y="1503"/>
                    </a:lnTo>
                    <a:lnTo>
                      <a:pt x="822" y="1503"/>
                    </a:lnTo>
                    <a:lnTo>
                      <a:pt x="907" y="1390"/>
                    </a:lnTo>
                    <a:lnTo>
                      <a:pt x="935" y="1333"/>
                    </a:lnTo>
                    <a:lnTo>
                      <a:pt x="907" y="1276"/>
                    </a:lnTo>
                    <a:lnTo>
                      <a:pt x="992" y="1220"/>
                    </a:lnTo>
                    <a:lnTo>
                      <a:pt x="879" y="1163"/>
                    </a:lnTo>
                    <a:lnTo>
                      <a:pt x="879" y="1078"/>
                    </a:lnTo>
                    <a:lnTo>
                      <a:pt x="907" y="1078"/>
                    </a:lnTo>
                    <a:lnTo>
                      <a:pt x="935" y="1021"/>
                    </a:lnTo>
                    <a:lnTo>
                      <a:pt x="992" y="964"/>
                    </a:lnTo>
                    <a:lnTo>
                      <a:pt x="1134" y="964"/>
                    </a:lnTo>
                    <a:lnTo>
                      <a:pt x="1106" y="851"/>
                    </a:lnTo>
                    <a:lnTo>
                      <a:pt x="1134" y="794"/>
                    </a:lnTo>
                    <a:lnTo>
                      <a:pt x="1134" y="709"/>
                    </a:lnTo>
                    <a:lnTo>
                      <a:pt x="1247" y="681"/>
                    </a:lnTo>
                    <a:lnTo>
                      <a:pt x="1304" y="624"/>
                    </a:lnTo>
                    <a:lnTo>
                      <a:pt x="1276" y="567"/>
                    </a:lnTo>
                    <a:lnTo>
                      <a:pt x="1361" y="369"/>
                    </a:lnTo>
                    <a:lnTo>
                      <a:pt x="1446" y="341"/>
                    </a:lnTo>
                    <a:lnTo>
                      <a:pt x="1531" y="341"/>
                    </a:lnTo>
                    <a:lnTo>
                      <a:pt x="1559" y="284"/>
                    </a:lnTo>
                    <a:lnTo>
                      <a:pt x="1531" y="227"/>
                    </a:lnTo>
                    <a:lnTo>
                      <a:pt x="1559" y="142"/>
                    </a:lnTo>
                    <a:lnTo>
                      <a:pt x="1417" y="57"/>
                    </a:lnTo>
                    <a:lnTo>
                      <a:pt x="1389" y="142"/>
                    </a:lnTo>
                    <a:lnTo>
                      <a:pt x="1276" y="199"/>
                    </a:lnTo>
                    <a:lnTo>
                      <a:pt x="1162" y="369"/>
                    </a:lnTo>
                    <a:lnTo>
                      <a:pt x="1134" y="312"/>
                    </a:lnTo>
                    <a:lnTo>
                      <a:pt x="992" y="284"/>
                    </a:lnTo>
                    <a:lnTo>
                      <a:pt x="964" y="114"/>
                    </a:lnTo>
                    <a:lnTo>
                      <a:pt x="935" y="114"/>
                    </a:lnTo>
                    <a:lnTo>
                      <a:pt x="935" y="57"/>
                    </a:lnTo>
                    <a:lnTo>
                      <a:pt x="879" y="0"/>
                    </a:lnTo>
                    <a:lnTo>
                      <a:pt x="794" y="0"/>
                    </a:lnTo>
                    <a:lnTo>
                      <a:pt x="624" y="86"/>
                    </a:lnTo>
                    <a:lnTo>
                      <a:pt x="652" y="171"/>
                    </a:lnTo>
                    <a:lnTo>
                      <a:pt x="652" y="256"/>
                    </a:lnTo>
                    <a:lnTo>
                      <a:pt x="680" y="284"/>
                    </a:lnTo>
                    <a:lnTo>
                      <a:pt x="652" y="397"/>
                    </a:lnTo>
                    <a:lnTo>
                      <a:pt x="680" y="454"/>
                    </a:lnTo>
                    <a:lnTo>
                      <a:pt x="652" y="511"/>
                    </a:lnTo>
                    <a:lnTo>
                      <a:pt x="709" y="539"/>
                    </a:lnTo>
                    <a:lnTo>
                      <a:pt x="624" y="624"/>
                    </a:lnTo>
                    <a:lnTo>
                      <a:pt x="539" y="596"/>
                    </a:lnTo>
                    <a:lnTo>
                      <a:pt x="510" y="681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482" y="823"/>
                    </a:lnTo>
                    <a:lnTo>
                      <a:pt x="482" y="908"/>
                    </a:lnTo>
                    <a:lnTo>
                      <a:pt x="425" y="936"/>
                    </a:lnTo>
                    <a:lnTo>
                      <a:pt x="283" y="908"/>
                    </a:lnTo>
                    <a:lnTo>
                      <a:pt x="255" y="1049"/>
                    </a:lnTo>
                    <a:lnTo>
                      <a:pt x="227" y="1106"/>
                    </a:lnTo>
                    <a:lnTo>
                      <a:pt x="28" y="1106"/>
                    </a:lnTo>
                    <a:lnTo>
                      <a:pt x="0" y="1305"/>
                    </a:lnTo>
                    <a:lnTo>
                      <a:pt x="57" y="1276"/>
                    </a:lnTo>
                    <a:lnTo>
                      <a:pt x="113" y="1333"/>
                    </a:lnTo>
                    <a:lnTo>
                      <a:pt x="28" y="1418"/>
                    </a:lnTo>
                    <a:lnTo>
                      <a:pt x="227" y="1560"/>
                    </a:lnTo>
                    <a:lnTo>
                      <a:pt x="142" y="1588"/>
                    </a:lnTo>
                    <a:lnTo>
                      <a:pt x="113" y="161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4" name="Freeform 176"/>
              <p:cNvSpPr>
                <a:spLocks/>
              </p:cNvSpPr>
              <p:nvPr/>
            </p:nvSpPr>
            <p:spPr bwMode="auto">
              <a:xfrm>
                <a:off x="3890" y="359"/>
                <a:ext cx="1588" cy="1843"/>
              </a:xfrm>
              <a:custGeom>
                <a:avLst/>
                <a:gdLst>
                  <a:gd name="T0" fmla="*/ 0 w 1588"/>
                  <a:gd name="T1" fmla="*/ 1361 h 1843"/>
                  <a:gd name="T2" fmla="*/ 29 w 1588"/>
                  <a:gd name="T3" fmla="*/ 1248 h 1843"/>
                  <a:gd name="T4" fmla="*/ 170 w 1588"/>
                  <a:gd name="T5" fmla="*/ 1191 h 1843"/>
                  <a:gd name="T6" fmla="*/ 312 w 1588"/>
                  <a:gd name="T7" fmla="*/ 1333 h 1843"/>
                  <a:gd name="T8" fmla="*/ 511 w 1588"/>
                  <a:gd name="T9" fmla="*/ 1418 h 1843"/>
                  <a:gd name="T10" fmla="*/ 596 w 1588"/>
                  <a:gd name="T11" fmla="*/ 1191 h 1843"/>
                  <a:gd name="T12" fmla="*/ 652 w 1588"/>
                  <a:gd name="T13" fmla="*/ 1134 h 1843"/>
                  <a:gd name="T14" fmla="*/ 681 w 1588"/>
                  <a:gd name="T15" fmla="*/ 992 h 1843"/>
                  <a:gd name="T16" fmla="*/ 766 w 1588"/>
                  <a:gd name="T17" fmla="*/ 851 h 1843"/>
                  <a:gd name="T18" fmla="*/ 794 w 1588"/>
                  <a:gd name="T19" fmla="*/ 510 h 1843"/>
                  <a:gd name="T20" fmla="*/ 822 w 1588"/>
                  <a:gd name="T21" fmla="*/ 397 h 1843"/>
                  <a:gd name="T22" fmla="*/ 907 w 1588"/>
                  <a:gd name="T23" fmla="*/ 199 h 1843"/>
                  <a:gd name="T24" fmla="*/ 964 w 1588"/>
                  <a:gd name="T25" fmla="*/ 28 h 1843"/>
                  <a:gd name="T26" fmla="*/ 1078 w 1588"/>
                  <a:gd name="T27" fmla="*/ 28 h 1843"/>
                  <a:gd name="T28" fmla="*/ 1248 w 1588"/>
                  <a:gd name="T29" fmla="*/ 0 h 1843"/>
                  <a:gd name="T30" fmla="*/ 1446 w 1588"/>
                  <a:gd name="T31" fmla="*/ 142 h 1843"/>
                  <a:gd name="T32" fmla="*/ 1503 w 1588"/>
                  <a:gd name="T33" fmla="*/ 312 h 1843"/>
                  <a:gd name="T34" fmla="*/ 1474 w 1588"/>
                  <a:gd name="T35" fmla="*/ 454 h 1843"/>
                  <a:gd name="T36" fmla="*/ 1588 w 1588"/>
                  <a:gd name="T37" fmla="*/ 510 h 1843"/>
                  <a:gd name="T38" fmla="*/ 1588 w 1588"/>
                  <a:gd name="T39" fmla="*/ 737 h 1843"/>
                  <a:gd name="T40" fmla="*/ 1474 w 1588"/>
                  <a:gd name="T41" fmla="*/ 879 h 1843"/>
                  <a:gd name="T42" fmla="*/ 1361 w 1588"/>
                  <a:gd name="T43" fmla="*/ 1304 h 1843"/>
                  <a:gd name="T44" fmla="*/ 1304 w 1588"/>
                  <a:gd name="T45" fmla="*/ 1503 h 1843"/>
                  <a:gd name="T46" fmla="*/ 1134 w 1588"/>
                  <a:gd name="T47" fmla="*/ 1503 h 1843"/>
                  <a:gd name="T48" fmla="*/ 1191 w 1588"/>
                  <a:gd name="T49" fmla="*/ 1644 h 1843"/>
                  <a:gd name="T50" fmla="*/ 964 w 1588"/>
                  <a:gd name="T51" fmla="*/ 1701 h 1843"/>
                  <a:gd name="T52" fmla="*/ 907 w 1588"/>
                  <a:gd name="T53" fmla="*/ 1758 h 1843"/>
                  <a:gd name="T54" fmla="*/ 822 w 1588"/>
                  <a:gd name="T55" fmla="*/ 1701 h 1843"/>
                  <a:gd name="T56" fmla="*/ 624 w 1588"/>
                  <a:gd name="T57" fmla="*/ 1729 h 1843"/>
                  <a:gd name="T58" fmla="*/ 624 w 1588"/>
                  <a:gd name="T59" fmla="*/ 1531 h 1843"/>
                  <a:gd name="T60" fmla="*/ 454 w 1588"/>
                  <a:gd name="T61" fmla="*/ 1531 h 1843"/>
                  <a:gd name="T62" fmla="*/ 511 w 1588"/>
                  <a:gd name="T63" fmla="*/ 1673 h 1843"/>
                  <a:gd name="T64" fmla="*/ 284 w 1588"/>
                  <a:gd name="T65" fmla="*/ 1843 h 1843"/>
                  <a:gd name="T66" fmla="*/ 170 w 1588"/>
                  <a:gd name="T67" fmla="*/ 1758 h 1843"/>
                  <a:gd name="T68" fmla="*/ 199 w 1588"/>
                  <a:gd name="T69" fmla="*/ 1559 h 1843"/>
                  <a:gd name="T70" fmla="*/ 0 w 1588"/>
                  <a:gd name="T71" fmla="*/ 1531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88" h="1843">
                    <a:moveTo>
                      <a:pt x="0" y="1531"/>
                    </a:moveTo>
                    <a:lnTo>
                      <a:pt x="0" y="1361"/>
                    </a:lnTo>
                    <a:lnTo>
                      <a:pt x="57" y="1304"/>
                    </a:lnTo>
                    <a:lnTo>
                      <a:pt x="29" y="1248"/>
                    </a:lnTo>
                    <a:lnTo>
                      <a:pt x="142" y="1191"/>
                    </a:lnTo>
                    <a:lnTo>
                      <a:pt x="170" y="1191"/>
                    </a:lnTo>
                    <a:lnTo>
                      <a:pt x="227" y="1333"/>
                    </a:lnTo>
                    <a:lnTo>
                      <a:pt x="312" y="1333"/>
                    </a:lnTo>
                    <a:lnTo>
                      <a:pt x="397" y="1418"/>
                    </a:lnTo>
                    <a:lnTo>
                      <a:pt x="511" y="1418"/>
                    </a:lnTo>
                    <a:lnTo>
                      <a:pt x="539" y="1304"/>
                    </a:lnTo>
                    <a:lnTo>
                      <a:pt x="596" y="1191"/>
                    </a:lnTo>
                    <a:lnTo>
                      <a:pt x="681" y="1162"/>
                    </a:lnTo>
                    <a:lnTo>
                      <a:pt x="652" y="1134"/>
                    </a:lnTo>
                    <a:lnTo>
                      <a:pt x="624" y="992"/>
                    </a:lnTo>
                    <a:lnTo>
                      <a:pt x="681" y="992"/>
                    </a:lnTo>
                    <a:lnTo>
                      <a:pt x="681" y="907"/>
                    </a:lnTo>
                    <a:lnTo>
                      <a:pt x="766" y="851"/>
                    </a:lnTo>
                    <a:lnTo>
                      <a:pt x="794" y="681"/>
                    </a:lnTo>
                    <a:lnTo>
                      <a:pt x="794" y="510"/>
                    </a:lnTo>
                    <a:lnTo>
                      <a:pt x="879" y="454"/>
                    </a:lnTo>
                    <a:lnTo>
                      <a:pt x="822" y="397"/>
                    </a:lnTo>
                    <a:lnTo>
                      <a:pt x="822" y="312"/>
                    </a:lnTo>
                    <a:lnTo>
                      <a:pt x="907" y="199"/>
                    </a:lnTo>
                    <a:lnTo>
                      <a:pt x="879" y="142"/>
                    </a:lnTo>
                    <a:lnTo>
                      <a:pt x="964" y="28"/>
                    </a:lnTo>
                    <a:lnTo>
                      <a:pt x="1049" y="57"/>
                    </a:lnTo>
                    <a:lnTo>
                      <a:pt x="1078" y="28"/>
                    </a:lnTo>
                    <a:lnTo>
                      <a:pt x="1134" y="57"/>
                    </a:lnTo>
                    <a:lnTo>
                      <a:pt x="1248" y="0"/>
                    </a:lnTo>
                    <a:lnTo>
                      <a:pt x="1389" y="142"/>
                    </a:lnTo>
                    <a:lnTo>
                      <a:pt x="1446" y="142"/>
                    </a:lnTo>
                    <a:lnTo>
                      <a:pt x="1474" y="227"/>
                    </a:lnTo>
                    <a:lnTo>
                      <a:pt x="1503" y="312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559" y="454"/>
                    </a:lnTo>
                    <a:lnTo>
                      <a:pt x="1588" y="510"/>
                    </a:lnTo>
                    <a:lnTo>
                      <a:pt x="1531" y="681"/>
                    </a:lnTo>
                    <a:lnTo>
                      <a:pt x="1588" y="737"/>
                    </a:lnTo>
                    <a:lnTo>
                      <a:pt x="1588" y="794"/>
                    </a:lnTo>
                    <a:lnTo>
                      <a:pt x="1474" y="879"/>
                    </a:lnTo>
                    <a:lnTo>
                      <a:pt x="1418" y="1219"/>
                    </a:lnTo>
                    <a:lnTo>
                      <a:pt x="1361" y="1304"/>
                    </a:lnTo>
                    <a:lnTo>
                      <a:pt x="1304" y="1304"/>
                    </a:lnTo>
                    <a:lnTo>
                      <a:pt x="1304" y="1503"/>
                    </a:lnTo>
                    <a:lnTo>
                      <a:pt x="1248" y="1474"/>
                    </a:lnTo>
                    <a:lnTo>
                      <a:pt x="1134" y="1503"/>
                    </a:lnTo>
                    <a:lnTo>
                      <a:pt x="1191" y="1531"/>
                    </a:lnTo>
                    <a:lnTo>
                      <a:pt x="1191" y="1644"/>
                    </a:lnTo>
                    <a:lnTo>
                      <a:pt x="992" y="1644"/>
                    </a:lnTo>
                    <a:lnTo>
                      <a:pt x="964" y="1701"/>
                    </a:lnTo>
                    <a:lnTo>
                      <a:pt x="992" y="1786"/>
                    </a:lnTo>
                    <a:lnTo>
                      <a:pt x="907" y="1758"/>
                    </a:lnTo>
                    <a:lnTo>
                      <a:pt x="879" y="1673"/>
                    </a:lnTo>
                    <a:lnTo>
                      <a:pt x="822" y="1701"/>
                    </a:lnTo>
                    <a:lnTo>
                      <a:pt x="766" y="1644"/>
                    </a:lnTo>
                    <a:lnTo>
                      <a:pt x="624" y="1729"/>
                    </a:lnTo>
                    <a:lnTo>
                      <a:pt x="567" y="1616"/>
                    </a:lnTo>
                    <a:lnTo>
                      <a:pt x="624" y="1531"/>
                    </a:lnTo>
                    <a:lnTo>
                      <a:pt x="596" y="1503"/>
                    </a:lnTo>
                    <a:lnTo>
                      <a:pt x="454" y="1531"/>
                    </a:lnTo>
                    <a:lnTo>
                      <a:pt x="511" y="1559"/>
                    </a:lnTo>
                    <a:lnTo>
                      <a:pt x="511" y="1673"/>
                    </a:lnTo>
                    <a:lnTo>
                      <a:pt x="425" y="1758"/>
                    </a:lnTo>
                    <a:lnTo>
                      <a:pt x="284" y="1843"/>
                    </a:lnTo>
                    <a:lnTo>
                      <a:pt x="227" y="1843"/>
                    </a:lnTo>
                    <a:lnTo>
                      <a:pt x="170" y="1758"/>
                    </a:lnTo>
                    <a:lnTo>
                      <a:pt x="227" y="1673"/>
                    </a:lnTo>
                    <a:lnTo>
                      <a:pt x="199" y="1559"/>
                    </a:lnTo>
                    <a:lnTo>
                      <a:pt x="142" y="1559"/>
                    </a:lnTo>
                    <a:lnTo>
                      <a:pt x="0" y="153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6" name="Freeform 178"/>
              <p:cNvSpPr>
                <a:spLocks/>
              </p:cNvSpPr>
              <p:nvPr/>
            </p:nvSpPr>
            <p:spPr bwMode="auto">
              <a:xfrm>
                <a:off x="3607" y="104"/>
                <a:ext cx="1247" cy="1673"/>
              </a:xfrm>
              <a:custGeom>
                <a:avLst/>
                <a:gdLst>
                  <a:gd name="T0" fmla="*/ 227 w 1247"/>
                  <a:gd name="T1" fmla="*/ 567 h 1673"/>
                  <a:gd name="T2" fmla="*/ 255 w 1247"/>
                  <a:gd name="T3" fmla="*/ 652 h 1673"/>
                  <a:gd name="T4" fmla="*/ 198 w 1247"/>
                  <a:gd name="T5" fmla="*/ 737 h 1673"/>
                  <a:gd name="T6" fmla="*/ 227 w 1247"/>
                  <a:gd name="T7" fmla="*/ 794 h 1673"/>
                  <a:gd name="T8" fmla="*/ 142 w 1247"/>
                  <a:gd name="T9" fmla="*/ 822 h 1673"/>
                  <a:gd name="T10" fmla="*/ 56 w 1247"/>
                  <a:gd name="T11" fmla="*/ 765 h 1673"/>
                  <a:gd name="T12" fmla="*/ 56 w 1247"/>
                  <a:gd name="T13" fmla="*/ 850 h 1673"/>
                  <a:gd name="T14" fmla="*/ 0 w 1247"/>
                  <a:gd name="T15" fmla="*/ 879 h 1673"/>
                  <a:gd name="T16" fmla="*/ 85 w 1247"/>
                  <a:gd name="T17" fmla="*/ 936 h 1673"/>
                  <a:gd name="T18" fmla="*/ 0 w 1247"/>
                  <a:gd name="T19" fmla="*/ 1162 h 1673"/>
                  <a:gd name="T20" fmla="*/ 56 w 1247"/>
                  <a:gd name="T21" fmla="*/ 1162 h 1673"/>
                  <a:gd name="T22" fmla="*/ 198 w 1247"/>
                  <a:gd name="T23" fmla="*/ 1304 h 1673"/>
                  <a:gd name="T24" fmla="*/ 312 w 1247"/>
                  <a:gd name="T25" fmla="*/ 1304 h 1673"/>
                  <a:gd name="T26" fmla="*/ 368 w 1247"/>
                  <a:gd name="T27" fmla="*/ 1389 h 1673"/>
                  <a:gd name="T28" fmla="*/ 312 w 1247"/>
                  <a:gd name="T29" fmla="*/ 1503 h 1673"/>
                  <a:gd name="T30" fmla="*/ 425 w 1247"/>
                  <a:gd name="T31" fmla="*/ 1446 h 1673"/>
                  <a:gd name="T32" fmla="*/ 453 w 1247"/>
                  <a:gd name="T33" fmla="*/ 1446 h 1673"/>
                  <a:gd name="T34" fmla="*/ 510 w 1247"/>
                  <a:gd name="T35" fmla="*/ 1588 h 1673"/>
                  <a:gd name="T36" fmla="*/ 595 w 1247"/>
                  <a:gd name="T37" fmla="*/ 1588 h 1673"/>
                  <a:gd name="T38" fmla="*/ 680 w 1247"/>
                  <a:gd name="T39" fmla="*/ 1673 h 1673"/>
                  <a:gd name="T40" fmla="*/ 794 w 1247"/>
                  <a:gd name="T41" fmla="*/ 1673 h 1673"/>
                  <a:gd name="T42" fmla="*/ 822 w 1247"/>
                  <a:gd name="T43" fmla="*/ 1559 h 1673"/>
                  <a:gd name="T44" fmla="*/ 879 w 1247"/>
                  <a:gd name="T45" fmla="*/ 1446 h 1673"/>
                  <a:gd name="T46" fmla="*/ 964 w 1247"/>
                  <a:gd name="T47" fmla="*/ 1417 h 1673"/>
                  <a:gd name="T48" fmla="*/ 935 w 1247"/>
                  <a:gd name="T49" fmla="*/ 1389 h 1673"/>
                  <a:gd name="T50" fmla="*/ 907 w 1247"/>
                  <a:gd name="T51" fmla="*/ 1247 h 1673"/>
                  <a:gd name="T52" fmla="*/ 964 w 1247"/>
                  <a:gd name="T53" fmla="*/ 1247 h 1673"/>
                  <a:gd name="T54" fmla="*/ 964 w 1247"/>
                  <a:gd name="T55" fmla="*/ 1162 h 1673"/>
                  <a:gd name="T56" fmla="*/ 1049 w 1247"/>
                  <a:gd name="T57" fmla="*/ 1106 h 1673"/>
                  <a:gd name="T58" fmla="*/ 1077 w 1247"/>
                  <a:gd name="T59" fmla="*/ 964 h 1673"/>
                  <a:gd name="T60" fmla="*/ 1077 w 1247"/>
                  <a:gd name="T61" fmla="*/ 765 h 1673"/>
                  <a:gd name="T62" fmla="*/ 1162 w 1247"/>
                  <a:gd name="T63" fmla="*/ 709 h 1673"/>
                  <a:gd name="T64" fmla="*/ 1105 w 1247"/>
                  <a:gd name="T65" fmla="*/ 652 h 1673"/>
                  <a:gd name="T66" fmla="*/ 1105 w 1247"/>
                  <a:gd name="T67" fmla="*/ 567 h 1673"/>
                  <a:gd name="T68" fmla="*/ 1190 w 1247"/>
                  <a:gd name="T69" fmla="*/ 454 h 1673"/>
                  <a:gd name="T70" fmla="*/ 1162 w 1247"/>
                  <a:gd name="T71" fmla="*/ 397 h 1673"/>
                  <a:gd name="T72" fmla="*/ 1247 w 1247"/>
                  <a:gd name="T73" fmla="*/ 283 h 1673"/>
                  <a:gd name="T74" fmla="*/ 1134 w 1247"/>
                  <a:gd name="T75" fmla="*/ 255 h 1673"/>
                  <a:gd name="T76" fmla="*/ 1105 w 1247"/>
                  <a:gd name="T77" fmla="*/ 198 h 1673"/>
                  <a:gd name="T78" fmla="*/ 1190 w 1247"/>
                  <a:gd name="T79" fmla="*/ 142 h 1673"/>
                  <a:gd name="T80" fmla="*/ 1190 w 1247"/>
                  <a:gd name="T81" fmla="*/ 28 h 1673"/>
                  <a:gd name="T82" fmla="*/ 1105 w 1247"/>
                  <a:gd name="T83" fmla="*/ 0 h 1673"/>
                  <a:gd name="T84" fmla="*/ 992 w 1247"/>
                  <a:gd name="T85" fmla="*/ 57 h 1673"/>
                  <a:gd name="T86" fmla="*/ 964 w 1247"/>
                  <a:gd name="T87" fmla="*/ 28 h 1673"/>
                  <a:gd name="T88" fmla="*/ 850 w 1247"/>
                  <a:gd name="T89" fmla="*/ 113 h 1673"/>
                  <a:gd name="T90" fmla="*/ 765 w 1247"/>
                  <a:gd name="T91" fmla="*/ 113 h 1673"/>
                  <a:gd name="T92" fmla="*/ 737 w 1247"/>
                  <a:gd name="T93" fmla="*/ 170 h 1673"/>
                  <a:gd name="T94" fmla="*/ 765 w 1247"/>
                  <a:gd name="T95" fmla="*/ 198 h 1673"/>
                  <a:gd name="T96" fmla="*/ 708 w 1247"/>
                  <a:gd name="T97" fmla="*/ 283 h 1673"/>
                  <a:gd name="T98" fmla="*/ 623 w 1247"/>
                  <a:gd name="T99" fmla="*/ 283 h 1673"/>
                  <a:gd name="T100" fmla="*/ 567 w 1247"/>
                  <a:gd name="T101" fmla="*/ 340 h 1673"/>
                  <a:gd name="T102" fmla="*/ 425 w 1247"/>
                  <a:gd name="T103" fmla="*/ 369 h 1673"/>
                  <a:gd name="T104" fmla="*/ 453 w 1247"/>
                  <a:gd name="T105" fmla="*/ 482 h 1673"/>
                  <a:gd name="T106" fmla="*/ 368 w 1247"/>
                  <a:gd name="T107" fmla="*/ 510 h 1673"/>
                  <a:gd name="T108" fmla="*/ 312 w 1247"/>
                  <a:gd name="T109" fmla="*/ 595 h 1673"/>
                  <a:gd name="T110" fmla="*/ 227 w 1247"/>
                  <a:gd name="T111" fmla="*/ 567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7" h="1673">
                    <a:moveTo>
                      <a:pt x="227" y="567"/>
                    </a:moveTo>
                    <a:lnTo>
                      <a:pt x="255" y="652"/>
                    </a:lnTo>
                    <a:lnTo>
                      <a:pt x="198" y="737"/>
                    </a:lnTo>
                    <a:lnTo>
                      <a:pt x="227" y="794"/>
                    </a:lnTo>
                    <a:lnTo>
                      <a:pt x="142" y="822"/>
                    </a:lnTo>
                    <a:lnTo>
                      <a:pt x="56" y="765"/>
                    </a:lnTo>
                    <a:lnTo>
                      <a:pt x="56" y="850"/>
                    </a:lnTo>
                    <a:lnTo>
                      <a:pt x="0" y="879"/>
                    </a:lnTo>
                    <a:lnTo>
                      <a:pt x="85" y="936"/>
                    </a:lnTo>
                    <a:lnTo>
                      <a:pt x="0" y="1162"/>
                    </a:lnTo>
                    <a:lnTo>
                      <a:pt x="56" y="1162"/>
                    </a:lnTo>
                    <a:lnTo>
                      <a:pt x="198" y="1304"/>
                    </a:lnTo>
                    <a:lnTo>
                      <a:pt x="312" y="1304"/>
                    </a:lnTo>
                    <a:lnTo>
                      <a:pt x="368" y="1389"/>
                    </a:lnTo>
                    <a:lnTo>
                      <a:pt x="312" y="1503"/>
                    </a:lnTo>
                    <a:lnTo>
                      <a:pt x="425" y="1446"/>
                    </a:lnTo>
                    <a:lnTo>
                      <a:pt x="453" y="1446"/>
                    </a:lnTo>
                    <a:lnTo>
                      <a:pt x="510" y="1588"/>
                    </a:lnTo>
                    <a:lnTo>
                      <a:pt x="595" y="1588"/>
                    </a:lnTo>
                    <a:lnTo>
                      <a:pt x="680" y="1673"/>
                    </a:lnTo>
                    <a:lnTo>
                      <a:pt x="794" y="1673"/>
                    </a:lnTo>
                    <a:lnTo>
                      <a:pt x="822" y="1559"/>
                    </a:lnTo>
                    <a:lnTo>
                      <a:pt x="879" y="1446"/>
                    </a:lnTo>
                    <a:lnTo>
                      <a:pt x="964" y="1417"/>
                    </a:lnTo>
                    <a:lnTo>
                      <a:pt x="935" y="1389"/>
                    </a:lnTo>
                    <a:lnTo>
                      <a:pt x="907" y="1247"/>
                    </a:lnTo>
                    <a:lnTo>
                      <a:pt x="964" y="1247"/>
                    </a:lnTo>
                    <a:lnTo>
                      <a:pt x="964" y="1162"/>
                    </a:lnTo>
                    <a:lnTo>
                      <a:pt x="1049" y="1106"/>
                    </a:lnTo>
                    <a:lnTo>
                      <a:pt x="1077" y="964"/>
                    </a:lnTo>
                    <a:lnTo>
                      <a:pt x="1077" y="765"/>
                    </a:lnTo>
                    <a:lnTo>
                      <a:pt x="1162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1190" y="454"/>
                    </a:lnTo>
                    <a:lnTo>
                      <a:pt x="1162" y="397"/>
                    </a:lnTo>
                    <a:lnTo>
                      <a:pt x="1247" y="283"/>
                    </a:lnTo>
                    <a:lnTo>
                      <a:pt x="1134" y="255"/>
                    </a:lnTo>
                    <a:lnTo>
                      <a:pt x="1105" y="198"/>
                    </a:lnTo>
                    <a:lnTo>
                      <a:pt x="1190" y="142"/>
                    </a:lnTo>
                    <a:lnTo>
                      <a:pt x="1190" y="28"/>
                    </a:lnTo>
                    <a:lnTo>
                      <a:pt x="1105" y="0"/>
                    </a:lnTo>
                    <a:lnTo>
                      <a:pt x="992" y="57"/>
                    </a:lnTo>
                    <a:lnTo>
                      <a:pt x="964" y="28"/>
                    </a:lnTo>
                    <a:lnTo>
                      <a:pt x="850" y="113"/>
                    </a:lnTo>
                    <a:lnTo>
                      <a:pt x="765" y="113"/>
                    </a:lnTo>
                    <a:lnTo>
                      <a:pt x="737" y="170"/>
                    </a:lnTo>
                    <a:lnTo>
                      <a:pt x="765" y="198"/>
                    </a:lnTo>
                    <a:lnTo>
                      <a:pt x="708" y="283"/>
                    </a:lnTo>
                    <a:lnTo>
                      <a:pt x="623" y="283"/>
                    </a:lnTo>
                    <a:lnTo>
                      <a:pt x="567" y="340"/>
                    </a:lnTo>
                    <a:lnTo>
                      <a:pt x="425" y="369"/>
                    </a:lnTo>
                    <a:lnTo>
                      <a:pt x="453" y="482"/>
                    </a:lnTo>
                    <a:lnTo>
                      <a:pt x="368" y="510"/>
                    </a:lnTo>
                    <a:lnTo>
                      <a:pt x="312" y="595"/>
                    </a:lnTo>
                    <a:lnTo>
                      <a:pt x="227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7" name="Freeform 179"/>
              <p:cNvSpPr>
                <a:spLocks/>
              </p:cNvSpPr>
              <p:nvPr/>
            </p:nvSpPr>
            <p:spPr bwMode="auto">
              <a:xfrm>
                <a:off x="4174" y="2287"/>
                <a:ext cx="567" cy="595"/>
              </a:xfrm>
              <a:custGeom>
                <a:avLst/>
                <a:gdLst>
                  <a:gd name="T0" fmla="*/ 85 w 567"/>
                  <a:gd name="T1" fmla="*/ 198 h 595"/>
                  <a:gd name="T2" fmla="*/ 85 w 567"/>
                  <a:gd name="T3" fmla="*/ 283 h 595"/>
                  <a:gd name="T4" fmla="*/ 0 w 567"/>
                  <a:gd name="T5" fmla="*/ 368 h 595"/>
                  <a:gd name="T6" fmla="*/ 28 w 567"/>
                  <a:gd name="T7" fmla="*/ 425 h 595"/>
                  <a:gd name="T8" fmla="*/ 113 w 567"/>
                  <a:gd name="T9" fmla="*/ 368 h 595"/>
                  <a:gd name="T10" fmla="*/ 227 w 567"/>
                  <a:gd name="T11" fmla="*/ 510 h 595"/>
                  <a:gd name="T12" fmla="*/ 198 w 567"/>
                  <a:gd name="T13" fmla="*/ 567 h 595"/>
                  <a:gd name="T14" fmla="*/ 283 w 567"/>
                  <a:gd name="T15" fmla="*/ 595 h 595"/>
                  <a:gd name="T16" fmla="*/ 312 w 567"/>
                  <a:gd name="T17" fmla="*/ 567 h 595"/>
                  <a:gd name="T18" fmla="*/ 425 w 567"/>
                  <a:gd name="T19" fmla="*/ 567 h 595"/>
                  <a:gd name="T20" fmla="*/ 425 w 567"/>
                  <a:gd name="T21" fmla="*/ 539 h 595"/>
                  <a:gd name="T22" fmla="*/ 510 w 567"/>
                  <a:gd name="T23" fmla="*/ 482 h 595"/>
                  <a:gd name="T24" fmla="*/ 510 w 567"/>
                  <a:gd name="T25" fmla="*/ 368 h 595"/>
                  <a:gd name="T26" fmla="*/ 567 w 567"/>
                  <a:gd name="T27" fmla="*/ 340 h 595"/>
                  <a:gd name="T28" fmla="*/ 567 w 567"/>
                  <a:gd name="T29" fmla="*/ 198 h 595"/>
                  <a:gd name="T30" fmla="*/ 510 w 567"/>
                  <a:gd name="T31" fmla="*/ 198 h 595"/>
                  <a:gd name="T32" fmla="*/ 538 w 567"/>
                  <a:gd name="T33" fmla="*/ 57 h 595"/>
                  <a:gd name="T34" fmla="*/ 312 w 567"/>
                  <a:gd name="T35" fmla="*/ 85 h 595"/>
                  <a:gd name="T36" fmla="*/ 227 w 567"/>
                  <a:gd name="T37" fmla="*/ 0 h 595"/>
                  <a:gd name="T38" fmla="*/ 170 w 567"/>
                  <a:gd name="T39" fmla="*/ 113 h 595"/>
                  <a:gd name="T40" fmla="*/ 85 w 567"/>
                  <a:gd name="T41" fmla="*/ 19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95">
                    <a:moveTo>
                      <a:pt x="85" y="198"/>
                    </a:moveTo>
                    <a:lnTo>
                      <a:pt x="85" y="283"/>
                    </a:lnTo>
                    <a:lnTo>
                      <a:pt x="0" y="368"/>
                    </a:lnTo>
                    <a:lnTo>
                      <a:pt x="28" y="425"/>
                    </a:lnTo>
                    <a:lnTo>
                      <a:pt x="113" y="368"/>
                    </a:lnTo>
                    <a:lnTo>
                      <a:pt x="227" y="510"/>
                    </a:lnTo>
                    <a:lnTo>
                      <a:pt x="198" y="567"/>
                    </a:lnTo>
                    <a:lnTo>
                      <a:pt x="283" y="595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539"/>
                    </a:lnTo>
                    <a:lnTo>
                      <a:pt x="510" y="482"/>
                    </a:lnTo>
                    <a:lnTo>
                      <a:pt x="510" y="368"/>
                    </a:lnTo>
                    <a:lnTo>
                      <a:pt x="567" y="340"/>
                    </a:lnTo>
                    <a:lnTo>
                      <a:pt x="567" y="198"/>
                    </a:lnTo>
                    <a:lnTo>
                      <a:pt x="510" y="198"/>
                    </a:lnTo>
                    <a:lnTo>
                      <a:pt x="538" y="57"/>
                    </a:lnTo>
                    <a:lnTo>
                      <a:pt x="312" y="85"/>
                    </a:lnTo>
                    <a:lnTo>
                      <a:pt x="227" y="0"/>
                    </a:lnTo>
                    <a:lnTo>
                      <a:pt x="170" y="113"/>
                    </a:lnTo>
                    <a:lnTo>
                      <a:pt x="85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8" name="Freeform 180"/>
              <p:cNvSpPr>
                <a:spLocks/>
              </p:cNvSpPr>
              <p:nvPr/>
            </p:nvSpPr>
            <p:spPr bwMode="auto">
              <a:xfrm>
                <a:off x="3550" y="1862"/>
                <a:ext cx="1758" cy="708"/>
              </a:xfrm>
              <a:custGeom>
                <a:avLst/>
                <a:gdLst>
                  <a:gd name="T0" fmla="*/ 1531 w 1758"/>
                  <a:gd name="T1" fmla="*/ 141 h 708"/>
                  <a:gd name="T2" fmla="*/ 1559 w 1758"/>
                  <a:gd name="T3" fmla="*/ 198 h 708"/>
                  <a:gd name="T4" fmla="*/ 1531 w 1758"/>
                  <a:gd name="T5" fmla="*/ 397 h 708"/>
                  <a:gd name="T6" fmla="*/ 1588 w 1758"/>
                  <a:gd name="T7" fmla="*/ 368 h 708"/>
                  <a:gd name="T8" fmla="*/ 1644 w 1758"/>
                  <a:gd name="T9" fmla="*/ 425 h 708"/>
                  <a:gd name="T10" fmla="*/ 1559 w 1758"/>
                  <a:gd name="T11" fmla="*/ 510 h 708"/>
                  <a:gd name="T12" fmla="*/ 1758 w 1758"/>
                  <a:gd name="T13" fmla="*/ 652 h 708"/>
                  <a:gd name="T14" fmla="*/ 1673 w 1758"/>
                  <a:gd name="T15" fmla="*/ 680 h 708"/>
                  <a:gd name="T16" fmla="*/ 1644 w 1758"/>
                  <a:gd name="T17" fmla="*/ 708 h 708"/>
                  <a:gd name="T18" fmla="*/ 1559 w 1758"/>
                  <a:gd name="T19" fmla="*/ 680 h 708"/>
                  <a:gd name="T20" fmla="*/ 1559 w 1758"/>
                  <a:gd name="T21" fmla="*/ 623 h 708"/>
                  <a:gd name="T22" fmla="*/ 1389 w 1758"/>
                  <a:gd name="T23" fmla="*/ 652 h 708"/>
                  <a:gd name="T24" fmla="*/ 1276 w 1758"/>
                  <a:gd name="T25" fmla="*/ 567 h 708"/>
                  <a:gd name="T26" fmla="*/ 1191 w 1758"/>
                  <a:gd name="T27" fmla="*/ 623 h 708"/>
                  <a:gd name="T28" fmla="*/ 1134 w 1758"/>
                  <a:gd name="T29" fmla="*/ 623 h 708"/>
                  <a:gd name="T30" fmla="*/ 1162 w 1758"/>
                  <a:gd name="T31" fmla="*/ 482 h 708"/>
                  <a:gd name="T32" fmla="*/ 936 w 1758"/>
                  <a:gd name="T33" fmla="*/ 510 h 708"/>
                  <a:gd name="T34" fmla="*/ 851 w 1758"/>
                  <a:gd name="T35" fmla="*/ 425 h 708"/>
                  <a:gd name="T36" fmla="*/ 794 w 1758"/>
                  <a:gd name="T37" fmla="*/ 538 h 708"/>
                  <a:gd name="T38" fmla="*/ 709 w 1758"/>
                  <a:gd name="T39" fmla="*/ 623 h 708"/>
                  <a:gd name="T40" fmla="*/ 595 w 1758"/>
                  <a:gd name="T41" fmla="*/ 595 h 708"/>
                  <a:gd name="T42" fmla="*/ 539 w 1758"/>
                  <a:gd name="T43" fmla="*/ 680 h 708"/>
                  <a:gd name="T44" fmla="*/ 482 w 1758"/>
                  <a:gd name="T45" fmla="*/ 623 h 708"/>
                  <a:gd name="T46" fmla="*/ 454 w 1758"/>
                  <a:gd name="T47" fmla="*/ 623 h 708"/>
                  <a:gd name="T48" fmla="*/ 454 w 1758"/>
                  <a:gd name="T49" fmla="*/ 680 h 708"/>
                  <a:gd name="T50" fmla="*/ 340 w 1758"/>
                  <a:gd name="T51" fmla="*/ 567 h 708"/>
                  <a:gd name="T52" fmla="*/ 227 w 1758"/>
                  <a:gd name="T53" fmla="*/ 623 h 708"/>
                  <a:gd name="T54" fmla="*/ 142 w 1758"/>
                  <a:gd name="T55" fmla="*/ 680 h 708"/>
                  <a:gd name="T56" fmla="*/ 57 w 1758"/>
                  <a:gd name="T57" fmla="*/ 652 h 708"/>
                  <a:gd name="T58" fmla="*/ 0 w 1758"/>
                  <a:gd name="T59" fmla="*/ 567 h 708"/>
                  <a:gd name="T60" fmla="*/ 85 w 1758"/>
                  <a:gd name="T61" fmla="*/ 510 h 708"/>
                  <a:gd name="T62" fmla="*/ 170 w 1758"/>
                  <a:gd name="T63" fmla="*/ 510 h 708"/>
                  <a:gd name="T64" fmla="*/ 227 w 1758"/>
                  <a:gd name="T65" fmla="*/ 567 h 708"/>
                  <a:gd name="T66" fmla="*/ 255 w 1758"/>
                  <a:gd name="T67" fmla="*/ 538 h 708"/>
                  <a:gd name="T68" fmla="*/ 199 w 1758"/>
                  <a:gd name="T69" fmla="*/ 482 h 708"/>
                  <a:gd name="T70" fmla="*/ 255 w 1758"/>
                  <a:gd name="T71" fmla="*/ 425 h 708"/>
                  <a:gd name="T72" fmla="*/ 170 w 1758"/>
                  <a:gd name="T73" fmla="*/ 368 h 708"/>
                  <a:gd name="T74" fmla="*/ 142 w 1758"/>
                  <a:gd name="T75" fmla="*/ 170 h 708"/>
                  <a:gd name="T76" fmla="*/ 255 w 1758"/>
                  <a:gd name="T77" fmla="*/ 141 h 708"/>
                  <a:gd name="T78" fmla="*/ 340 w 1758"/>
                  <a:gd name="T79" fmla="*/ 28 h 708"/>
                  <a:gd name="T80" fmla="*/ 482 w 1758"/>
                  <a:gd name="T81" fmla="*/ 56 h 708"/>
                  <a:gd name="T82" fmla="*/ 539 w 1758"/>
                  <a:gd name="T83" fmla="*/ 56 h 708"/>
                  <a:gd name="T84" fmla="*/ 567 w 1758"/>
                  <a:gd name="T85" fmla="*/ 170 h 708"/>
                  <a:gd name="T86" fmla="*/ 510 w 1758"/>
                  <a:gd name="T87" fmla="*/ 255 h 708"/>
                  <a:gd name="T88" fmla="*/ 567 w 1758"/>
                  <a:gd name="T89" fmla="*/ 340 h 708"/>
                  <a:gd name="T90" fmla="*/ 624 w 1758"/>
                  <a:gd name="T91" fmla="*/ 340 h 708"/>
                  <a:gd name="T92" fmla="*/ 765 w 1758"/>
                  <a:gd name="T93" fmla="*/ 255 h 708"/>
                  <a:gd name="T94" fmla="*/ 851 w 1758"/>
                  <a:gd name="T95" fmla="*/ 170 h 708"/>
                  <a:gd name="T96" fmla="*/ 851 w 1758"/>
                  <a:gd name="T97" fmla="*/ 56 h 708"/>
                  <a:gd name="T98" fmla="*/ 794 w 1758"/>
                  <a:gd name="T99" fmla="*/ 28 h 708"/>
                  <a:gd name="T100" fmla="*/ 936 w 1758"/>
                  <a:gd name="T101" fmla="*/ 0 h 708"/>
                  <a:gd name="T102" fmla="*/ 964 w 1758"/>
                  <a:gd name="T103" fmla="*/ 28 h 708"/>
                  <a:gd name="T104" fmla="*/ 907 w 1758"/>
                  <a:gd name="T105" fmla="*/ 113 h 708"/>
                  <a:gd name="T106" fmla="*/ 964 w 1758"/>
                  <a:gd name="T107" fmla="*/ 226 h 708"/>
                  <a:gd name="T108" fmla="*/ 1106 w 1758"/>
                  <a:gd name="T109" fmla="*/ 141 h 708"/>
                  <a:gd name="T110" fmla="*/ 1162 w 1758"/>
                  <a:gd name="T111" fmla="*/ 198 h 708"/>
                  <a:gd name="T112" fmla="*/ 1219 w 1758"/>
                  <a:gd name="T113" fmla="*/ 170 h 708"/>
                  <a:gd name="T114" fmla="*/ 1247 w 1758"/>
                  <a:gd name="T115" fmla="*/ 255 h 708"/>
                  <a:gd name="T116" fmla="*/ 1332 w 1758"/>
                  <a:gd name="T117" fmla="*/ 283 h 708"/>
                  <a:gd name="T118" fmla="*/ 1304 w 1758"/>
                  <a:gd name="T119" fmla="*/ 198 h 708"/>
                  <a:gd name="T120" fmla="*/ 1332 w 1758"/>
                  <a:gd name="T121" fmla="*/ 141 h 708"/>
                  <a:gd name="T122" fmla="*/ 1531 w 1758"/>
                  <a:gd name="T123" fmla="*/ 14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58" h="708">
                    <a:moveTo>
                      <a:pt x="1531" y="141"/>
                    </a:moveTo>
                    <a:lnTo>
                      <a:pt x="1559" y="198"/>
                    </a:lnTo>
                    <a:lnTo>
                      <a:pt x="1531" y="397"/>
                    </a:lnTo>
                    <a:lnTo>
                      <a:pt x="1588" y="368"/>
                    </a:lnTo>
                    <a:lnTo>
                      <a:pt x="1644" y="425"/>
                    </a:lnTo>
                    <a:lnTo>
                      <a:pt x="1559" y="510"/>
                    </a:lnTo>
                    <a:lnTo>
                      <a:pt x="1758" y="652"/>
                    </a:lnTo>
                    <a:lnTo>
                      <a:pt x="1673" y="680"/>
                    </a:lnTo>
                    <a:lnTo>
                      <a:pt x="1644" y="708"/>
                    </a:lnTo>
                    <a:lnTo>
                      <a:pt x="1559" y="680"/>
                    </a:lnTo>
                    <a:lnTo>
                      <a:pt x="1559" y="623"/>
                    </a:lnTo>
                    <a:lnTo>
                      <a:pt x="1389" y="652"/>
                    </a:lnTo>
                    <a:lnTo>
                      <a:pt x="1276" y="567"/>
                    </a:lnTo>
                    <a:lnTo>
                      <a:pt x="1191" y="623"/>
                    </a:lnTo>
                    <a:lnTo>
                      <a:pt x="1134" y="623"/>
                    </a:lnTo>
                    <a:lnTo>
                      <a:pt x="1162" y="482"/>
                    </a:lnTo>
                    <a:lnTo>
                      <a:pt x="936" y="510"/>
                    </a:lnTo>
                    <a:lnTo>
                      <a:pt x="851" y="425"/>
                    </a:lnTo>
                    <a:lnTo>
                      <a:pt x="794" y="538"/>
                    </a:lnTo>
                    <a:lnTo>
                      <a:pt x="709" y="623"/>
                    </a:lnTo>
                    <a:lnTo>
                      <a:pt x="595" y="595"/>
                    </a:lnTo>
                    <a:lnTo>
                      <a:pt x="539" y="680"/>
                    </a:lnTo>
                    <a:lnTo>
                      <a:pt x="482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340" y="567"/>
                    </a:lnTo>
                    <a:lnTo>
                      <a:pt x="227" y="623"/>
                    </a:lnTo>
                    <a:lnTo>
                      <a:pt x="142" y="680"/>
                    </a:lnTo>
                    <a:lnTo>
                      <a:pt x="57" y="652"/>
                    </a:lnTo>
                    <a:lnTo>
                      <a:pt x="0" y="567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227" y="567"/>
                    </a:lnTo>
                    <a:lnTo>
                      <a:pt x="255" y="538"/>
                    </a:lnTo>
                    <a:lnTo>
                      <a:pt x="199" y="482"/>
                    </a:lnTo>
                    <a:lnTo>
                      <a:pt x="255" y="425"/>
                    </a:lnTo>
                    <a:lnTo>
                      <a:pt x="170" y="368"/>
                    </a:lnTo>
                    <a:lnTo>
                      <a:pt x="142" y="170"/>
                    </a:lnTo>
                    <a:lnTo>
                      <a:pt x="255" y="141"/>
                    </a:lnTo>
                    <a:lnTo>
                      <a:pt x="340" y="28"/>
                    </a:lnTo>
                    <a:lnTo>
                      <a:pt x="482" y="56"/>
                    </a:lnTo>
                    <a:lnTo>
                      <a:pt x="539" y="56"/>
                    </a:lnTo>
                    <a:lnTo>
                      <a:pt x="567" y="170"/>
                    </a:lnTo>
                    <a:lnTo>
                      <a:pt x="510" y="255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765" y="255"/>
                    </a:lnTo>
                    <a:lnTo>
                      <a:pt x="851" y="170"/>
                    </a:lnTo>
                    <a:lnTo>
                      <a:pt x="851" y="56"/>
                    </a:lnTo>
                    <a:lnTo>
                      <a:pt x="794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07" y="113"/>
                    </a:lnTo>
                    <a:lnTo>
                      <a:pt x="964" y="226"/>
                    </a:lnTo>
                    <a:lnTo>
                      <a:pt x="1106" y="141"/>
                    </a:lnTo>
                    <a:lnTo>
                      <a:pt x="1162" y="198"/>
                    </a:lnTo>
                    <a:lnTo>
                      <a:pt x="1219" y="170"/>
                    </a:lnTo>
                    <a:lnTo>
                      <a:pt x="1247" y="255"/>
                    </a:lnTo>
                    <a:lnTo>
                      <a:pt x="1332" y="283"/>
                    </a:lnTo>
                    <a:lnTo>
                      <a:pt x="1304" y="198"/>
                    </a:lnTo>
                    <a:lnTo>
                      <a:pt x="1332" y="141"/>
                    </a:lnTo>
                    <a:lnTo>
                      <a:pt x="1531" y="1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9" name="Freeform 181"/>
              <p:cNvSpPr>
                <a:spLocks/>
              </p:cNvSpPr>
              <p:nvPr/>
            </p:nvSpPr>
            <p:spPr bwMode="auto">
              <a:xfrm>
                <a:off x="5024" y="1550"/>
                <a:ext cx="539" cy="510"/>
              </a:xfrm>
              <a:custGeom>
                <a:avLst/>
                <a:gdLst>
                  <a:gd name="T0" fmla="*/ 511 w 539"/>
                  <a:gd name="T1" fmla="*/ 85 h 510"/>
                  <a:gd name="T2" fmla="*/ 397 w 539"/>
                  <a:gd name="T3" fmla="*/ 57 h 510"/>
                  <a:gd name="T4" fmla="*/ 340 w 539"/>
                  <a:gd name="T5" fmla="*/ 0 h 510"/>
                  <a:gd name="T6" fmla="*/ 312 w 539"/>
                  <a:gd name="T7" fmla="*/ 28 h 510"/>
                  <a:gd name="T8" fmla="*/ 284 w 539"/>
                  <a:gd name="T9" fmla="*/ 28 h 510"/>
                  <a:gd name="T10" fmla="*/ 227 w 539"/>
                  <a:gd name="T11" fmla="*/ 113 h 510"/>
                  <a:gd name="T12" fmla="*/ 170 w 539"/>
                  <a:gd name="T13" fmla="*/ 113 h 510"/>
                  <a:gd name="T14" fmla="*/ 170 w 539"/>
                  <a:gd name="T15" fmla="*/ 312 h 510"/>
                  <a:gd name="T16" fmla="*/ 114 w 539"/>
                  <a:gd name="T17" fmla="*/ 283 h 510"/>
                  <a:gd name="T18" fmla="*/ 0 w 539"/>
                  <a:gd name="T19" fmla="*/ 312 h 510"/>
                  <a:gd name="T20" fmla="*/ 57 w 539"/>
                  <a:gd name="T21" fmla="*/ 340 h 510"/>
                  <a:gd name="T22" fmla="*/ 57 w 539"/>
                  <a:gd name="T23" fmla="*/ 453 h 510"/>
                  <a:gd name="T24" fmla="*/ 85 w 539"/>
                  <a:gd name="T25" fmla="*/ 510 h 510"/>
                  <a:gd name="T26" fmla="*/ 284 w 539"/>
                  <a:gd name="T27" fmla="*/ 510 h 510"/>
                  <a:gd name="T28" fmla="*/ 312 w 539"/>
                  <a:gd name="T29" fmla="*/ 453 h 510"/>
                  <a:gd name="T30" fmla="*/ 340 w 539"/>
                  <a:gd name="T31" fmla="*/ 312 h 510"/>
                  <a:gd name="T32" fmla="*/ 482 w 539"/>
                  <a:gd name="T33" fmla="*/ 340 h 510"/>
                  <a:gd name="T34" fmla="*/ 539 w 539"/>
                  <a:gd name="T35" fmla="*/ 312 h 510"/>
                  <a:gd name="T36" fmla="*/ 539 w 539"/>
                  <a:gd name="T37" fmla="*/ 227 h 510"/>
                  <a:gd name="T38" fmla="*/ 482 w 539"/>
                  <a:gd name="T39" fmla="*/ 170 h 510"/>
                  <a:gd name="T40" fmla="*/ 511 w 539"/>
                  <a:gd name="T41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510">
                    <a:moveTo>
                      <a:pt x="511" y="85"/>
                    </a:moveTo>
                    <a:lnTo>
                      <a:pt x="397" y="57"/>
                    </a:lnTo>
                    <a:lnTo>
                      <a:pt x="340" y="0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12"/>
                    </a:lnTo>
                    <a:lnTo>
                      <a:pt x="114" y="283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284" y="510"/>
                    </a:lnTo>
                    <a:lnTo>
                      <a:pt x="312" y="453"/>
                    </a:lnTo>
                    <a:lnTo>
                      <a:pt x="340" y="312"/>
                    </a:lnTo>
                    <a:lnTo>
                      <a:pt x="482" y="340"/>
                    </a:lnTo>
                    <a:lnTo>
                      <a:pt x="539" y="312"/>
                    </a:lnTo>
                    <a:lnTo>
                      <a:pt x="539" y="227"/>
                    </a:lnTo>
                    <a:lnTo>
                      <a:pt x="482" y="170"/>
                    </a:lnTo>
                    <a:lnTo>
                      <a:pt x="511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70" name="Freeform 182"/>
              <p:cNvSpPr>
                <a:spLocks/>
              </p:cNvSpPr>
              <p:nvPr/>
            </p:nvSpPr>
            <p:spPr bwMode="auto">
              <a:xfrm>
                <a:off x="5308" y="1040"/>
                <a:ext cx="482" cy="595"/>
              </a:xfrm>
              <a:custGeom>
                <a:avLst/>
                <a:gdLst>
                  <a:gd name="T0" fmla="*/ 397 w 482"/>
                  <a:gd name="T1" fmla="*/ 0 h 595"/>
                  <a:gd name="T2" fmla="*/ 283 w 482"/>
                  <a:gd name="T3" fmla="*/ 0 h 595"/>
                  <a:gd name="T4" fmla="*/ 283 w 482"/>
                  <a:gd name="T5" fmla="*/ 56 h 595"/>
                  <a:gd name="T6" fmla="*/ 227 w 482"/>
                  <a:gd name="T7" fmla="*/ 141 h 595"/>
                  <a:gd name="T8" fmla="*/ 170 w 482"/>
                  <a:gd name="T9" fmla="*/ 113 h 595"/>
                  <a:gd name="T10" fmla="*/ 56 w 482"/>
                  <a:gd name="T11" fmla="*/ 198 h 595"/>
                  <a:gd name="T12" fmla="*/ 0 w 482"/>
                  <a:gd name="T13" fmla="*/ 538 h 595"/>
                  <a:gd name="T14" fmla="*/ 28 w 482"/>
                  <a:gd name="T15" fmla="*/ 538 h 595"/>
                  <a:gd name="T16" fmla="*/ 56 w 482"/>
                  <a:gd name="T17" fmla="*/ 510 h 595"/>
                  <a:gd name="T18" fmla="*/ 113 w 482"/>
                  <a:gd name="T19" fmla="*/ 567 h 595"/>
                  <a:gd name="T20" fmla="*/ 227 w 482"/>
                  <a:gd name="T21" fmla="*/ 595 h 595"/>
                  <a:gd name="T22" fmla="*/ 283 w 482"/>
                  <a:gd name="T23" fmla="*/ 595 h 595"/>
                  <a:gd name="T24" fmla="*/ 312 w 482"/>
                  <a:gd name="T25" fmla="*/ 510 h 595"/>
                  <a:gd name="T26" fmla="*/ 397 w 482"/>
                  <a:gd name="T27" fmla="*/ 538 h 595"/>
                  <a:gd name="T28" fmla="*/ 482 w 482"/>
                  <a:gd name="T29" fmla="*/ 453 h 595"/>
                  <a:gd name="T30" fmla="*/ 425 w 482"/>
                  <a:gd name="T31" fmla="*/ 425 h 595"/>
                  <a:gd name="T32" fmla="*/ 453 w 482"/>
                  <a:gd name="T33" fmla="*/ 368 h 595"/>
                  <a:gd name="T34" fmla="*/ 425 w 482"/>
                  <a:gd name="T35" fmla="*/ 311 h 595"/>
                  <a:gd name="T36" fmla="*/ 453 w 482"/>
                  <a:gd name="T37" fmla="*/ 198 h 595"/>
                  <a:gd name="T38" fmla="*/ 425 w 482"/>
                  <a:gd name="T39" fmla="*/ 170 h 595"/>
                  <a:gd name="T40" fmla="*/ 425 w 482"/>
                  <a:gd name="T41" fmla="*/ 85 h 595"/>
                  <a:gd name="T42" fmla="*/ 397 w 482"/>
                  <a:gd name="T43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595">
                    <a:moveTo>
                      <a:pt x="397" y="0"/>
                    </a:moveTo>
                    <a:lnTo>
                      <a:pt x="283" y="0"/>
                    </a:lnTo>
                    <a:lnTo>
                      <a:pt x="283" y="56"/>
                    </a:lnTo>
                    <a:lnTo>
                      <a:pt x="227" y="141"/>
                    </a:lnTo>
                    <a:lnTo>
                      <a:pt x="170" y="113"/>
                    </a:lnTo>
                    <a:lnTo>
                      <a:pt x="56" y="198"/>
                    </a:lnTo>
                    <a:lnTo>
                      <a:pt x="0" y="538"/>
                    </a:lnTo>
                    <a:lnTo>
                      <a:pt x="28" y="538"/>
                    </a:lnTo>
                    <a:lnTo>
                      <a:pt x="56" y="510"/>
                    </a:lnTo>
                    <a:lnTo>
                      <a:pt x="113" y="567"/>
                    </a:lnTo>
                    <a:lnTo>
                      <a:pt x="227" y="595"/>
                    </a:lnTo>
                    <a:lnTo>
                      <a:pt x="283" y="595"/>
                    </a:lnTo>
                    <a:lnTo>
                      <a:pt x="312" y="510"/>
                    </a:lnTo>
                    <a:lnTo>
                      <a:pt x="397" y="538"/>
                    </a:lnTo>
                    <a:lnTo>
                      <a:pt x="482" y="453"/>
                    </a:lnTo>
                    <a:lnTo>
                      <a:pt x="425" y="425"/>
                    </a:lnTo>
                    <a:lnTo>
                      <a:pt x="453" y="368"/>
                    </a:lnTo>
                    <a:lnTo>
                      <a:pt x="425" y="311"/>
                    </a:lnTo>
                    <a:lnTo>
                      <a:pt x="453" y="198"/>
                    </a:lnTo>
                    <a:lnTo>
                      <a:pt x="425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72" name="Freeform 184"/>
              <p:cNvSpPr>
                <a:spLocks/>
              </p:cNvSpPr>
              <p:nvPr/>
            </p:nvSpPr>
            <p:spPr bwMode="auto">
              <a:xfrm>
                <a:off x="6016" y="671"/>
                <a:ext cx="567" cy="652"/>
              </a:xfrm>
              <a:custGeom>
                <a:avLst/>
                <a:gdLst>
                  <a:gd name="T0" fmla="*/ 482 w 567"/>
                  <a:gd name="T1" fmla="*/ 340 h 652"/>
                  <a:gd name="T2" fmla="*/ 454 w 567"/>
                  <a:gd name="T3" fmla="*/ 425 h 652"/>
                  <a:gd name="T4" fmla="*/ 341 w 567"/>
                  <a:gd name="T5" fmla="*/ 482 h 652"/>
                  <a:gd name="T6" fmla="*/ 227 w 567"/>
                  <a:gd name="T7" fmla="*/ 652 h 652"/>
                  <a:gd name="T8" fmla="*/ 199 w 567"/>
                  <a:gd name="T9" fmla="*/ 595 h 652"/>
                  <a:gd name="T10" fmla="*/ 57 w 567"/>
                  <a:gd name="T11" fmla="*/ 567 h 652"/>
                  <a:gd name="T12" fmla="*/ 29 w 567"/>
                  <a:gd name="T13" fmla="*/ 397 h 652"/>
                  <a:gd name="T14" fmla="*/ 0 w 567"/>
                  <a:gd name="T15" fmla="*/ 397 h 652"/>
                  <a:gd name="T16" fmla="*/ 0 w 567"/>
                  <a:gd name="T17" fmla="*/ 340 h 652"/>
                  <a:gd name="T18" fmla="*/ 171 w 567"/>
                  <a:gd name="T19" fmla="*/ 312 h 652"/>
                  <a:gd name="T20" fmla="*/ 256 w 567"/>
                  <a:gd name="T21" fmla="*/ 198 h 652"/>
                  <a:gd name="T22" fmla="*/ 397 w 567"/>
                  <a:gd name="T23" fmla="*/ 170 h 652"/>
                  <a:gd name="T24" fmla="*/ 426 w 567"/>
                  <a:gd name="T25" fmla="*/ 113 h 652"/>
                  <a:gd name="T26" fmla="*/ 426 w 567"/>
                  <a:gd name="T27" fmla="*/ 57 h 652"/>
                  <a:gd name="T28" fmla="*/ 511 w 567"/>
                  <a:gd name="T29" fmla="*/ 0 h 652"/>
                  <a:gd name="T30" fmla="*/ 567 w 567"/>
                  <a:gd name="T31" fmla="*/ 57 h 652"/>
                  <a:gd name="T32" fmla="*/ 539 w 567"/>
                  <a:gd name="T33" fmla="*/ 198 h 652"/>
                  <a:gd name="T34" fmla="*/ 482 w 567"/>
                  <a:gd name="T35" fmla="*/ 227 h 652"/>
                  <a:gd name="T36" fmla="*/ 482 w 567"/>
                  <a:gd name="T37" fmla="*/ 34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652">
                    <a:moveTo>
                      <a:pt x="482" y="340"/>
                    </a:moveTo>
                    <a:lnTo>
                      <a:pt x="454" y="425"/>
                    </a:lnTo>
                    <a:lnTo>
                      <a:pt x="341" y="482"/>
                    </a:lnTo>
                    <a:lnTo>
                      <a:pt x="227" y="652"/>
                    </a:lnTo>
                    <a:lnTo>
                      <a:pt x="199" y="595"/>
                    </a:lnTo>
                    <a:lnTo>
                      <a:pt x="57" y="567"/>
                    </a:lnTo>
                    <a:lnTo>
                      <a:pt x="29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71" y="312"/>
                    </a:lnTo>
                    <a:lnTo>
                      <a:pt x="256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426" y="57"/>
                    </a:lnTo>
                    <a:lnTo>
                      <a:pt x="511" y="0"/>
                    </a:lnTo>
                    <a:lnTo>
                      <a:pt x="567" y="57"/>
                    </a:lnTo>
                    <a:lnTo>
                      <a:pt x="539" y="198"/>
                    </a:lnTo>
                    <a:lnTo>
                      <a:pt x="482" y="227"/>
                    </a:lnTo>
                    <a:lnTo>
                      <a:pt x="482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03C427E2-4555-401C-95F1-56E3A70A97EB}"/>
              </a:ext>
            </a:extLst>
          </p:cNvPr>
          <p:cNvSpPr txBox="1"/>
          <p:nvPr/>
        </p:nvSpPr>
        <p:spPr>
          <a:xfrm>
            <a:off x="132324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岡山県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B8AFE054-1D20-4413-8FD8-ECB1C2BF60BF}"/>
              </a:ext>
            </a:extLst>
          </p:cNvPr>
          <p:cNvSpPr txBox="1"/>
          <p:nvPr/>
        </p:nvSpPr>
        <p:spPr>
          <a:xfrm>
            <a:off x="97046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A7D77F48-6A27-43C0-A07F-F42B524344E8}"/>
              </a:ext>
            </a:extLst>
          </p:cNvPr>
          <p:cNvCxnSpPr/>
          <p:nvPr/>
        </p:nvCxnSpPr>
        <p:spPr>
          <a:xfrm>
            <a:off x="123935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85">
            <a:extLst>
              <a:ext uri="{FF2B5EF4-FFF2-40B4-BE49-F238E27FC236}">
                <a16:creationId xmlns:a16="http://schemas.microsoft.com/office/drawing/2014/main" id="{77818A02-8666-48C3-B65E-2EBF7C1307BA}"/>
              </a:ext>
            </a:extLst>
          </p:cNvPr>
          <p:cNvGrpSpPr>
            <a:grpSpLocks/>
          </p:cNvGrpSpPr>
          <p:nvPr/>
        </p:nvGrpSpPr>
        <p:grpSpPr bwMode="auto">
          <a:xfrm>
            <a:off x="372159" y="3541095"/>
            <a:ext cx="1993446" cy="2764518"/>
            <a:chOff x="3493" y="2457"/>
            <a:chExt cx="1758" cy="2438"/>
          </a:xfrm>
        </p:grpSpPr>
        <p:sp>
          <p:nvSpPr>
            <p:cNvPr id="111" name="Freeform 156">
              <a:extLst>
                <a:ext uri="{FF2B5EF4-FFF2-40B4-BE49-F238E27FC236}">
                  <a16:creationId xmlns:a16="http://schemas.microsoft.com/office/drawing/2014/main" id="{F79F5461-01C9-45AB-84FC-4C69772E6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2457"/>
              <a:ext cx="1163" cy="1786"/>
            </a:xfrm>
            <a:custGeom>
              <a:avLst/>
              <a:gdLst>
                <a:gd name="T0" fmla="*/ 454 w 1163"/>
                <a:gd name="T1" fmla="*/ 1786 h 1786"/>
                <a:gd name="T2" fmla="*/ 426 w 1163"/>
                <a:gd name="T3" fmla="*/ 1701 h 1786"/>
                <a:gd name="T4" fmla="*/ 454 w 1163"/>
                <a:gd name="T5" fmla="*/ 1673 h 1786"/>
                <a:gd name="T6" fmla="*/ 426 w 1163"/>
                <a:gd name="T7" fmla="*/ 1616 h 1786"/>
                <a:gd name="T8" fmla="*/ 341 w 1163"/>
                <a:gd name="T9" fmla="*/ 1588 h 1786"/>
                <a:gd name="T10" fmla="*/ 256 w 1163"/>
                <a:gd name="T11" fmla="*/ 1616 h 1786"/>
                <a:gd name="T12" fmla="*/ 227 w 1163"/>
                <a:gd name="T13" fmla="*/ 1559 h 1786"/>
                <a:gd name="T14" fmla="*/ 284 w 1163"/>
                <a:gd name="T15" fmla="*/ 1474 h 1786"/>
                <a:gd name="T16" fmla="*/ 199 w 1163"/>
                <a:gd name="T17" fmla="*/ 1389 h 1786"/>
                <a:gd name="T18" fmla="*/ 284 w 1163"/>
                <a:gd name="T19" fmla="*/ 1332 h 1786"/>
                <a:gd name="T20" fmla="*/ 227 w 1163"/>
                <a:gd name="T21" fmla="*/ 1247 h 1786"/>
                <a:gd name="T22" fmla="*/ 114 w 1163"/>
                <a:gd name="T23" fmla="*/ 1134 h 1786"/>
                <a:gd name="T24" fmla="*/ 0 w 1163"/>
                <a:gd name="T25" fmla="*/ 1106 h 1786"/>
                <a:gd name="T26" fmla="*/ 0 w 1163"/>
                <a:gd name="T27" fmla="*/ 1021 h 1786"/>
                <a:gd name="T28" fmla="*/ 57 w 1163"/>
                <a:gd name="T29" fmla="*/ 907 h 1786"/>
                <a:gd name="T30" fmla="*/ 142 w 1163"/>
                <a:gd name="T31" fmla="*/ 936 h 1786"/>
                <a:gd name="T32" fmla="*/ 199 w 1163"/>
                <a:gd name="T33" fmla="*/ 765 h 1786"/>
                <a:gd name="T34" fmla="*/ 256 w 1163"/>
                <a:gd name="T35" fmla="*/ 737 h 1786"/>
                <a:gd name="T36" fmla="*/ 341 w 1163"/>
                <a:gd name="T37" fmla="*/ 794 h 1786"/>
                <a:gd name="T38" fmla="*/ 341 w 1163"/>
                <a:gd name="T39" fmla="*/ 624 h 1786"/>
                <a:gd name="T40" fmla="*/ 454 w 1163"/>
                <a:gd name="T41" fmla="*/ 595 h 1786"/>
                <a:gd name="T42" fmla="*/ 482 w 1163"/>
                <a:gd name="T43" fmla="*/ 539 h 1786"/>
                <a:gd name="T44" fmla="*/ 454 w 1163"/>
                <a:gd name="T45" fmla="*/ 482 h 1786"/>
                <a:gd name="T46" fmla="*/ 482 w 1163"/>
                <a:gd name="T47" fmla="*/ 340 h 1786"/>
                <a:gd name="T48" fmla="*/ 624 w 1163"/>
                <a:gd name="T49" fmla="*/ 227 h 1786"/>
                <a:gd name="T50" fmla="*/ 539 w 1163"/>
                <a:gd name="T51" fmla="*/ 198 h 1786"/>
                <a:gd name="T52" fmla="*/ 482 w 1163"/>
                <a:gd name="T53" fmla="*/ 142 h 1786"/>
                <a:gd name="T54" fmla="*/ 511 w 1163"/>
                <a:gd name="T55" fmla="*/ 85 h 1786"/>
                <a:gd name="T56" fmla="*/ 511 w 1163"/>
                <a:gd name="T57" fmla="*/ 28 h 1786"/>
                <a:gd name="T58" fmla="*/ 539 w 1163"/>
                <a:gd name="T59" fmla="*/ 28 h 1786"/>
                <a:gd name="T60" fmla="*/ 596 w 1163"/>
                <a:gd name="T61" fmla="*/ 85 h 1786"/>
                <a:gd name="T62" fmla="*/ 652 w 1163"/>
                <a:gd name="T63" fmla="*/ 0 h 1786"/>
                <a:gd name="T64" fmla="*/ 766 w 1163"/>
                <a:gd name="T65" fmla="*/ 28 h 1786"/>
                <a:gd name="T66" fmla="*/ 766 w 1163"/>
                <a:gd name="T67" fmla="*/ 113 h 1786"/>
                <a:gd name="T68" fmla="*/ 681 w 1163"/>
                <a:gd name="T69" fmla="*/ 198 h 1786"/>
                <a:gd name="T70" fmla="*/ 709 w 1163"/>
                <a:gd name="T71" fmla="*/ 255 h 1786"/>
                <a:gd name="T72" fmla="*/ 794 w 1163"/>
                <a:gd name="T73" fmla="*/ 198 h 1786"/>
                <a:gd name="T74" fmla="*/ 908 w 1163"/>
                <a:gd name="T75" fmla="*/ 340 h 1786"/>
                <a:gd name="T76" fmla="*/ 879 w 1163"/>
                <a:gd name="T77" fmla="*/ 397 h 1786"/>
                <a:gd name="T78" fmla="*/ 964 w 1163"/>
                <a:gd name="T79" fmla="*/ 425 h 1786"/>
                <a:gd name="T80" fmla="*/ 993 w 1163"/>
                <a:gd name="T81" fmla="*/ 397 h 1786"/>
                <a:gd name="T82" fmla="*/ 1021 w 1163"/>
                <a:gd name="T83" fmla="*/ 539 h 1786"/>
                <a:gd name="T84" fmla="*/ 1078 w 1163"/>
                <a:gd name="T85" fmla="*/ 567 h 1786"/>
                <a:gd name="T86" fmla="*/ 1134 w 1163"/>
                <a:gd name="T87" fmla="*/ 510 h 1786"/>
                <a:gd name="T88" fmla="*/ 1163 w 1163"/>
                <a:gd name="T89" fmla="*/ 539 h 1786"/>
                <a:gd name="T90" fmla="*/ 1134 w 1163"/>
                <a:gd name="T91" fmla="*/ 624 h 1786"/>
                <a:gd name="T92" fmla="*/ 1134 w 1163"/>
                <a:gd name="T93" fmla="*/ 737 h 1786"/>
                <a:gd name="T94" fmla="*/ 1021 w 1163"/>
                <a:gd name="T95" fmla="*/ 879 h 1786"/>
                <a:gd name="T96" fmla="*/ 1078 w 1163"/>
                <a:gd name="T97" fmla="*/ 907 h 1786"/>
                <a:gd name="T98" fmla="*/ 1078 w 1163"/>
                <a:gd name="T99" fmla="*/ 992 h 1786"/>
                <a:gd name="T100" fmla="*/ 1134 w 1163"/>
                <a:gd name="T101" fmla="*/ 1021 h 1786"/>
                <a:gd name="T102" fmla="*/ 1078 w 1163"/>
                <a:gd name="T103" fmla="*/ 1106 h 1786"/>
                <a:gd name="T104" fmla="*/ 1163 w 1163"/>
                <a:gd name="T105" fmla="*/ 1276 h 1786"/>
                <a:gd name="T106" fmla="*/ 1021 w 1163"/>
                <a:gd name="T107" fmla="*/ 1389 h 1786"/>
                <a:gd name="T108" fmla="*/ 936 w 1163"/>
                <a:gd name="T109" fmla="*/ 1389 h 1786"/>
                <a:gd name="T110" fmla="*/ 879 w 1163"/>
                <a:gd name="T111" fmla="*/ 1503 h 1786"/>
                <a:gd name="T112" fmla="*/ 851 w 1163"/>
                <a:gd name="T113" fmla="*/ 1673 h 1786"/>
                <a:gd name="T114" fmla="*/ 908 w 1163"/>
                <a:gd name="T115" fmla="*/ 1758 h 1786"/>
                <a:gd name="T116" fmla="*/ 737 w 1163"/>
                <a:gd name="T117" fmla="*/ 1786 h 1786"/>
                <a:gd name="T118" fmla="*/ 652 w 1163"/>
                <a:gd name="T119" fmla="*/ 1729 h 1786"/>
                <a:gd name="T120" fmla="*/ 567 w 1163"/>
                <a:gd name="T121" fmla="*/ 1729 h 1786"/>
                <a:gd name="T122" fmla="*/ 511 w 1163"/>
                <a:gd name="T123" fmla="*/ 1786 h 1786"/>
                <a:gd name="T124" fmla="*/ 454 w 1163"/>
                <a:gd name="T125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3" h="1786">
                  <a:moveTo>
                    <a:pt x="454" y="1786"/>
                  </a:moveTo>
                  <a:lnTo>
                    <a:pt x="426" y="1701"/>
                  </a:lnTo>
                  <a:lnTo>
                    <a:pt x="454" y="1673"/>
                  </a:lnTo>
                  <a:lnTo>
                    <a:pt x="426" y="1616"/>
                  </a:lnTo>
                  <a:lnTo>
                    <a:pt x="341" y="1588"/>
                  </a:lnTo>
                  <a:lnTo>
                    <a:pt x="256" y="1616"/>
                  </a:lnTo>
                  <a:lnTo>
                    <a:pt x="227" y="1559"/>
                  </a:lnTo>
                  <a:lnTo>
                    <a:pt x="284" y="1474"/>
                  </a:lnTo>
                  <a:lnTo>
                    <a:pt x="199" y="1389"/>
                  </a:lnTo>
                  <a:lnTo>
                    <a:pt x="284" y="1332"/>
                  </a:lnTo>
                  <a:lnTo>
                    <a:pt x="227" y="1247"/>
                  </a:lnTo>
                  <a:lnTo>
                    <a:pt x="114" y="1134"/>
                  </a:lnTo>
                  <a:lnTo>
                    <a:pt x="0" y="1106"/>
                  </a:lnTo>
                  <a:lnTo>
                    <a:pt x="0" y="1021"/>
                  </a:lnTo>
                  <a:lnTo>
                    <a:pt x="57" y="907"/>
                  </a:lnTo>
                  <a:lnTo>
                    <a:pt x="142" y="936"/>
                  </a:lnTo>
                  <a:lnTo>
                    <a:pt x="199" y="765"/>
                  </a:lnTo>
                  <a:lnTo>
                    <a:pt x="256" y="737"/>
                  </a:lnTo>
                  <a:lnTo>
                    <a:pt x="341" y="794"/>
                  </a:lnTo>
                  <a:lnTo>
                    <a:pt x="341" y="624"/>
                  </a:lnTo>
                  <a:lnTo>
                    <a:pt x="454" y="595"/>
                  </a:lnTo>
                  <a:lnTo>
                    <a:pt x="482" y="539"/>
                  </a:lnTo>
                  <a:lnTo>
                    <a:pt x="454" y="482"/>
                  </a:lnTo>
                  <a:lnTo>
                    <a:pt x="482" y="340"/>
                  </a:lnTo>
                  <a:lnTo>
                    <a:pt x="624" y="227"/>
                  </a:lnTo>
                  <a:lnTo>
                    <a:pt x="539" y="198"/>
                  </a:lnTo>
                  <a:lnTo>
                    <a:pt x="482" y="142"/>
                  </a:lnTo>
                  <a:lnTo>
                    <a:pt x="511" y="85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96" y="85"/>
                  </a:lnTo>
                  <a:lnTo>
                    <a:pt x="652" y="0"/>
                  </a:lnTo>
                  <a:lnTo>
                    <a:pt x="766" y="28"/>
                  </a:lnTo>
                  <a:lnTo>
                    <a:pt x="766" y="113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794" y="198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21" y="539"/>
                  </a:lnTo>
                  <a:lnTo>
                    <a:pt x="1078" y="567"/>
                  </a:lnTo>
                  <a:lnTo>
                    <a:pt x="1134" y="510"/>
                  </a:lnTo>
                  <a:lnTo>
                    <a:pt x="1163" y="539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021" y="879"/>
                  </a:lnTo>
                  <a:lnTo>
                    <a:pt x="1078" y="907"/>
                  </a:lnTo>
                  <a:lnTo>
                    <a:pt x="1078" y="992"/>
                  </a:lnTo>
                  <a:lnTo>
                    <a:pt x="1134" y="1021"/>
                  </a:lnTo>
                  <a:lnTo>
                    <a:pt x="1078" y="1106"/>
                  </a:lnTo>
                  <a:lnTo>
                    <a:pt x="1163" y="1276"/>
                  </a:lnTo>
                  <a:lnTo>
                    <a:pt x="1021" y="1389"/>
                  </a:lnTo>
                  <a:lnTo>
                    <a:pt x="936" y="1389"/>
                  </a:lnTo>
                  <a:lnTo>
                    <a:pt x="879" y="1503"/>
                  </a:lnTo>
                  <a:lnTo>
                    <a:pt x="851" y="1673"/>
                  </a:lnTo>
                  <a:lnTo>
                    <a:pt x="908" y="1758"/>
                  </a:lnTo>
                  <a:lnTo>
                    <a:pt x="737" y="1786"/>
                  </a:lnTo>
                  <a:lnTo>
                    <a:pt x="652" y="1729"/>
                  </a:lnTo>
                  <a:lnTo>
                    <a:pt x="567" y="1729"/>
                  </a:lnTo>
                  <a:lnTo>
                    <a:pt x="511" y="1786"/>
                  </a:lnTo>
                  <a:lnTo>
                    <a:pt x="454" y="178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2" name="Freeform 157">
              <a:extLst>
                <a:ext uri="{FF2B5EF4-FFF2-40B4-BE49-F238E27FC236}">
                  <a16:creationId xmlns:a16="http://schemas.microsoft.com/office/drawing/2014/main" id="{8121553B-602E-4EA5-A38B-B51FA438F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4186"/>
              <a:ext cx="708" cy="709"/>
            </a:xfrm>
            <a:custGeom>
              <a:avLst/>
              <a:gdLst>
                <a:gd name="T0" fmla="*/ 708 w 708"/>
                <a:gd name="T1" fmla="*/ 227 h 709"/>
                <a:gd name="T2" fmla="*/ 567 w 708"/>
                <a:gd name="T3" fmla="*/ 29 h 709"/>
                <a:gd name="T4" fmla="*/ 396 w 708"/>
                <a:gd name="T5" fmla="*/ 57 h 709"/>
                <a:gd name="T6" fmla="*/ 311 w 708"/>
                <a:gd name="T7" fmla="*/ 0 h 709"/>
                <a:gd name="T8" fmla="*/ 226 w 708"/>
                <a:gd name="T9" fmla="*/ 0 h 709"/>
                <a:gd name="T10" fmla="*/ 170 w 708"/>
                <a:gd name="T11" fmla="*/ 57 h 709"/>
                <a:gd name="T12" fmla="*/ 113 w 708"/>
                <a:gd name="T13" fmla="*/ 57 h 709"/>
                <a:gd name="T14" fmla="*/ 85 w 708"/>
                <a:gd name="T15" fmla="*/ 142 h 709"/>
                <a:gd name="T16" fmla="*/ 85 w 708"/>
                <a:gd name="T17" fmla="*/ 227 h 709"/>
                <a:gd name="T18" fmla="*/ 113 w 708"/>
                <a:gd name="T19" fmla="*/ 284 h 709"/>
                <a:gd name="T20" fmla="*/ 113 w 708"/>
                <a:gd name="T21" fmla="*/ 369 h 709"/>
                <a:gd name="T22" fmla="*/ 85 w 708"/>
                <a:gd name="T23" fmla="*/ 426 h 709"/>
                <a:gd name="T24" fmla="*/ 28 w 708"/>
                <a:gd name="T25" fmla="*/ 454 h 709"/>
                <a:gd name="T26" fmla="*/ 0 w 708"/>
                <a:gd name="T27" fmla="*/ 539 h 709"/>
                <a:gd name="T28" fmla="*/ 56 w 708"/>
                <a:gd name="T29" fmla="*/ 596 h 709"/>
                <a:gd name="T30" fmla="*/ 56 w 708"/>
                <a:gd name="T31" fmla="*/ 624 h 709"/>
                <a:gd name="T32" fmla="*/ 141 w 708"/>
                <a:gd name="T33" fmla="*/ 652 h 709"/>
                <a:gd name="T34" fmla="*/ 141 w 708"/>
                <a:gd name="T35" fmla="*/ 681 h 709"/>
                <a:gd name="T36" fmla="*/ 226 w 708"/>
                <a:gd name="T37" fmla="*/ 709 h 709"/>
                <a:gd name="T38" fmla="*/ 311 w 708"/>
                <a:gd name="T39" fmla="*/ 681 h 709"/>
                <a:gd name="T40" fmla="*/ 311 w 708"/>
                <a:gd name="T41" fmla="*/ 596 h 709"/>
                <a:gd name="T42" fmla="*/ 368 w 708"/>
                <a:gd name="T43" fmla="*/ 567 h 709"/>
                <a:gd name="T44" fmla="*/ 396 w 708"/>
                <a:gd name="T45" fmla="*/ 596 h 709"/>
                <a:gd name="T46" fmla="*/ 481 w 708"/>
                <a:gd name="T47" fmla="*/ 567 h 709"/>
                <a:gd name="T48" fmla="*/ 481 w 708"/>
                <a:gd name="T49" fmla="*/ 511 h 709"/>
                <a:gd name="T50" fmla="*/ 538 w 708"/>
                <a:gd name="T51" fmla="*/ 397 h 709"/>
                <a:gd name="T52" fmla="*/ 481 w 708"/>
                <a:gd name="T53" fmla="*/ 284 h 709"/>
                <a:gd name="T54" fmla="*/ 595 w 708"/>
                <a:gd name="T55" fmla="*/ 284 h 709"/>
                <a:gd name="T56" fmla="*/ 708 w 708"/>
                <a:gd name="T57" fmla="*/ 255 h 709"/>
                <a:gd name="T58" fmla="*/ 708 w 708"/>
                <a:gd name="T59" fmla="*/ 22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8" h="709">
                  <a:moveTo>
                    <a:pt x="708" y="227"/>
                  </a:moveTo>
                  <a:lnTo>
                    <a:pt x="567" y="29"/>
                  </a:lnTo>
                  <a:lnTo>
                    <a:pt x="396" y="57"/>
                  </a:lnTo>
                  <a:lnTo>
                    <a:pt x="311" y="0"/>
                  </a:lnTo>
                  <a:lnTo>
                    <a:pt x="226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85" y="426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96"/>
                  </a:lnTo>
                  <a:lnTo>
                    <a:pt x="56" y="624"/>
                  </a:lnTo>
                  <a:lnTo>
                    <a:pt x="141" y="652"/>
                  </a:lnTo>
                  <a:lnTo>
                    <a:pt x="141" y="681"/>
                  </a:lnTo>
                  <a:lnTo>
                    <a:pt x="226" y="709"/>
                  </a:lnTo>
                  <a:lnTo>
                    <a:pt x="311" y="681"/>
                  </a:lnTo>
                  <a:lnTo>
                    <a:pt x="311" y="596"/>
                  </a:lnTo>
                  <a:lnTo>
                    <a:pt x="368" y="567"/>
                  </a:lnTo>
                  <a:lnTo>
                    <a:pt x="396" y="596"/>
                  </a:lnTo>
                  <a:lnTo>
                    <a:pt x="481" y="567"/>
                  </a:lnTo>
                  <a:lnTo>
                    <a:pt x="481" y="511"/>
                  </a:lnTo>
                  <a:lnTo>
                    <a:pt x="538" y="397"/>
                  </a:lnTo>
                  <a:lnTo>
                    <a:pt x="481" y="284"/>
                  </a:lnTo>
                  <a:lnTo>
                    <a:pt x="595" y="284"/>
                  </a:lnTo>
                  <a:lnTo>
                    <a:pt x="708" y="255"/>
                  </a:lnTo>
                  <a:lnTo>
                    <a:pt x="708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3" name="Freeform 158">
              <a:extLst>
                <a:ext uri="{FF2B5EF4-FFF2-40B4-BE49-F238E27FC236}">
                  <a16:creationId xmlns:a16="http://schemas.microsoft.com/office/drawing/2014/main" id="{A3E057A1-B050-44A8-8514-D99DD4260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3846"/>
              <a:ext cx="340" cy="595"/>
            </a:xfrm>
            <a:custGeom>
              <a:avLst/>
              <a:gdLst>
                <a:gd name="T0" fmla="*/ 198 w 340"/>
                <a:gd name="T1" fmla="*/ 595 h 595"/>
                <a:gd name="T2" fmla="*/ 198 w 340"/>
                <a:gd name="T3" fmla="*/ 567 h 595"/>
                <a:gd name="T4" fmla="*/ 57 w 340"/>
                <a:gd name="T5" fmla="*/ 369 h 595"/>
                <a:gd name="T6" fmla="*/ 0 w 340"/>
                <a:gd name="T7" fmla="*/ 284 h 595"/>
                <a:gd name="T8" fmla="*/ 28 w 340"/>
                <a:gd name="T9" fmla="*/ 114 h 595"/>
                <a:gd name="T10" fmla="*/ 85 w 340"/>
                <a:gd name="T11" fmla="*/ 0 h 595"/>
                <a:gd name="T12" fmla="*/ 170 w 340"/>
                <a:gd name="T13" fmla="*/ 0 h 595"/>
                <a:gd name="T14" fmla="*/ 227 w 340"/>
                <a:gd name="T15" fmla="*/ 85 h 595"/>
                <a:gd name="T16" fmla="*/ 283 w 340"/>
                <a:gd name="T17" fmla="*/ 114 h 595"/>
                <a:gd name="T18" fmla="*/ 340 w 340"/>
                <a:gd name="T19" fmla="*/ 170 h 595"/>
                <a:gd name="T20" fmla="*/ 283 w 340"/>
                <a:gd name="T21" fmla="*/ 397 h 595"/>
                <a:gd name="T22" fmla="*/ 312 w 340"/>
                <a:gd name="T23" fmla="*/ 539 h 595"/>
                <a:gd name="T24" fmla="*/ 198 w 340"/>
                <a:gd name="T2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95">
                  <a:moveTo>
                    <a:pt x="198" y="595"/>
                  </a:moveTo>
                  <a:lnTo>
                    <a:pt x="198" y="56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28" y="114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227" y="85"/>
                  </a:lnTo>
                  <a:lnTo>
                    <a:pt x="283" y="114"/>
                  </a:lnTo>
                  <a:lnTo>
                    <a:pt x="340" y="170"/>
                  </a:lnTo>
                  <a:lnTo>
                    <a:pt x="283" y="397"/>
                  </a:lnTo>
                  <a:lnTo>
                    <a:pt x="312" y="539"/>
                  </a:lnTo>
                  <a:lnTo>
                    <a:pt x="198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4" name="Freeform 163">
              <a:extLst>
                <a:ext uri="{FF2B5EF4-FFF2-40B4-BE49-F238E27FC236}">
                  <a16:creationId xmlns:a16="http://schemas.microsoft.com/office/drawing/2014/main" id="{480E9DB2-7845-4DE7-A785-C623D9192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441"/>
              <a:ext cx="453" cy="227"/>
            </a:xfrm>
            <a:custGeom>
              <a:avLst/>
              <a:gdLst>
                <a:gd name="T0" fmla="*/ 453 w 453"/>
                <a:gd name="T1" fmla="*/ 29 h 227"/>
                <a:gd name="T2" fmla="*/ 425 w 453"/>
                <a:gd name="T3" fmla="*/ 57 h 227"/>
                <a:gd name="T4" fmla="*/ 397 w 453"/>
                <a:gd name="T5" fmla="*/ 114 h 227"/>
                <a:gd name="T6" fmla="*/ 198 w 453"/>
                <a:gd name="T7" fmla="*/ 114 h 227"/>
                <a:gd name="T8" fmla="*/ 170 w 453"/>
                <a:gd name="T9" fmla="*/ 199 h 227"/>
                <a:gd name="T10" fmla="*/ 113 w 453"/>
                <a:gd name="T11" fmla="*/ 227 h 227"/>
                <a:gd name="T12" fmla="*/ 0 w 453"/>
                <a:gd name="T13" fmla="*/ 142 h 227"/>
                <a:gd name="T14" fmla="*/ 142 w 453"/>
                <a:gd name="T15" fmla="*/ 0 h 227"/>
                <a:gd name="T16" fmla="*/ 283 w 453"/>
                <a:gd name="T17" fmla="*/ 29 h 227"/>
                <a:gd name="T18" fmla="*/ 397 w 453"/>
                <a:gd name="T19" fmla="*/ 0 h 227"/>
                <a:gd name="T20" fmla="*/ 453 w 453"/>
                <a:gd name="T21" fmla="*/ 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27">
                  <a:moveTo>
                    <a:pt x="453" y="29"/>
                  </a:moveTo>
                  <a:lnTo>
                    <a:pt x="425" y="57"/>
                  </a:lnTo>
                  <a:lnTo>
                    <a:pt x="397" y="114"/>
                  </a:lnTo>
                  <a:lnTo>
                    <a:pt x="198" y="114"/>
                  </a:lnTo>
                  <a:lnTo>
                    <a:pt x="170" y="199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142" y="0"/>
                  </a:lnTo>
                  <a:lnTo>
                    <a:pt x="283" y="29"/>
                  </a:lnTo>
                  <a:lnTo>
                    <a:pt x="397" y="0"/>
                  </a:lnTo>
                  <a:lnTo>
                    <a:pt x="453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5" name="Freeform 169">
              <a:extLst>
                <a:ext uri="{FF2B5EF4-FFF2-40B4-BE49-F238E27FC236}">
                  <a16:creationId xmlns:a16="http://schemas.microsoft.com/office/drawing/2014/main" id="{E3B6158A-3211-4903-A885-4ADA9562C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3364"/>
              <a:ext cx="737" cy="1191"/>
            </a:xfrm>
            <a:custGeom>
              <a:avLst/>
              <a:gdLst>
                <a:gd name="T0" fmla="*/ 142 w 737"/>
                <a:gd name="T1" fmla="*/ 1021 h 1191"/>
                <a:gd name="T2" fmla="*/ 113 w 737"/>
                <a:gd name="T3" fmla="*/ 879 h 1191"/>
                <a:gd name="T4" fmla="*/ 170 w 737"/>
                <a:gd name="T5" fmla="*/ 652 h 1191"/>
                <a:gd name="T6" fmla="*/ 113 w 737"/>
                <a:gd name="T7" fmla="*/ 596 h 1191"/>
                <a:gd name="T8" fmla="*/ 57 w 737"/>
                <a:gd name="T9" fmla="*/ 567 h 1191"/>
                <a:gd name="T10" fmla="*/ 0 w 737"/>
                <a:gd name="T11" fmla="*/ 482 h 1191"/>
                <a:gd name="T12" fmla="*/ 142 w 737"/>
                <a:gd name="T13" fmla="*/ 369 h 1191"/>
                <a:gd name="T14" fmla="*/ 255 w 737"/>
                <a:gd name="T15" fmla="*/ 340 h 1191"/>
                <a:gd name="T16" fmla="*/ 368 w 737"/>
                <a:gd name="T17" fmla="*/ 255 h 1191"/>
                <a:gd name="T18" fmla="*/ 397 w 737"/>
                <a:gd name="T19" fmla="*/ 170 h 1191"/>
                <a:gd name="T20" fmla="*/ 454 w 737"/>
                <a:gd name="T21" fmla="*/ 142 h 1191"/>
                <a:gd name="T22" fmla="*/ 482 w 737"/>
                <a:gd name="T23" fmla="*/ 29 h 1191"/>
                <a:gd name="T24" fmla="*/ 567 w 737"/>
                <a:gd name="T25" fmla="*/ 0 h 1191"/>
                <a:gd name="T26" fmla="*/ 624 w 737"/>
                <a:gd name="T27" fmla="*/ 57 h 1191"/>
                <a:gd name="T28" fmla="*/ 595 w 737"/>
                <a:gd name="T29" fmla="*/ 142 h 1191"/>
                <a:gd name="T30" fmla="*/ 737 w 737"/>
                <a:gd name="T31" fmla="*/ 170 h 1191"/>
                <a:gd name="T32" fmla="*/ 737 w 737"/>
                <a:gd name="T33" fmla="*/ 255 h 1191"/>
                <a:gd name="T34" fmla="*/ 652 w 737"/>
                <a:gd name="T35" fmla="*/ 255 h 1191"/>
                <a:gd name="T36" fmla="*/ 652 w 737"/>
                <a:gd name="T37" fmla="*/ 369 h 1191"/>
                <a:gd name="T38" fmla="*/ 567 w 737"/>
                <a:gd name="T39" fmla="*/ 454 h 1191"/>
                <a:gd name="T40" fmla="*/ 567 w 737"/>
                <a:gd name="T41" fmla="*/ 510 h 1191"/>
                <a:gd name="T42" fmla="*/ 539 w 737"/>
                <a:gd name="T43" fmla="*/ 624 h 1191"/>
                <a:gd name="T44" fmla="*/ 454 w 737"/>
                <a:gd name="T45" fmla="*/ 681 h 1191"/>
                <a:gd name="T46" fmla="*/ 425 w 737"/>
                <a:gd name="T47" fmla="*/ 766 h 1191"/>
                <a:gd name="T48" fmla="*/ 510 w 737"/>
                <a:gd name="T49" fmla="*/ 794 h 1191"/>
                <a:gd name="T50" fmla="*/ 539 w 737"/>
                <a:gd name="T51" fmla="*/ 879 h 1191"/>
                <a:gd name="T52" fmla="*/ 567 w 737"/>
                <a:gd name="T53" fmla="*/ 879 h 1191"/>
                <a:gd name="T54" fmla="*/ 680 w 737"/>
                <a:gd name="T55" fmla="*/ 822 h 1191"/>
                <a:gd name="T56" fmla="*/ 709 w 737"/>
                <a:gd name="T57" fmla="*/ 907 h 1191"/>
                <a:gd name="T58" fmla="*/ 680 w 737"/>
                <a:gd name="T59" fmla="*/ 992 h 1191"/>
                <a:gd name="T60" fmla="*/ 709 w 737"/>
                <a:gd name="T61" fmla="*/ 1049 h 1191"/>
                <a:gd name="T62" fmla="*/ 709 w 737"/>
                <a:gd name="T63" fmla="*/ 1134 h 1191"/>
                <a:gd name="T64" fmla="*/ 595 w 737"/>
                <a:gd name="T65" fmla="*/ 1191 h 1191"/>
                <a:gd name="T66" fmla="*/ 539 w 737"/>
                <a:gd name="T67" fmla="*/ 1163 h 1191"/>
                <a:gd name="T68" fmla="*/ 482 w 737"/>
                <a:gd name="T69" fmla="*/ 1163 h 1191"/>
                <a:gd name="T70" fmla="*/ 425 w 737"/>
                <a:gd name="T71" fmla="*/ 1134 h 1191"/>
                <a:gd name="T72" fmla="*/ 425 w 737"/>
                <a:gd name="T73" fmla="*/ 1106 h 1191"/>
                <a:gd name="T74" fmla="*/ 397 w 737"/>
                <a:gd name="T75" fmla="*/ 1106 h 1191"/>
                <a:gd name="T76" fmla="*/ 340 w 737"/>
                <a:gd name="T77" fmla="*/ 936 h 1191"/>
                <a:gd name="T78" fmla="*/ 312 w 737"/>
                <a:gd name="T79" fmla="*/ 1049 h 1191"/>
                <a:gd name="T80" fmla="*/ 170 w 737"/>
                <a:gd name="T81" fmla="*/ 992 h 1191"/>
                <a:gd name="T82" fmla="*/ 142 w 737"/>
                <a:gd name="T83" fmla="*/ 102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1191">
                  <a:moveTo>
                    <a:pt x="142" y="1021"/>
                  </a:moveTo>
                  <a:lnTo>
                    <a:pt x="113" y="879"/>
                  </a:lnTo>
                  <a:lnTo>
                    <a:pt x="170" y="652"/>
                  </a:lnTo>
                  <a:lnTo>
                    <a:pt x="113" y="596"/>
                  </a:lnTo>
                  <a:lnTo>
                    <a:pt x="57" y="567"/>
                  </a:lnTo>
                  <a:lnTo>
                    <a:pt x="0" y="482"/>
                  </a:lnTo>
                  <a:lnTo>
                    <a:pt x="142" y="369"/>
                  </a:lnTo>
                  <a:lnTo>
                    <a:pt x="255" y="340"/>
                  </a:lnTo>
                  <a:lnTo>
                    <a:pt x="368" y="255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82" y="29"/>
                  </a:lnTo>
                  <a:lnTo>
                    <a:pt x="567" y="0"/>
                  </a:lnTo>
                  <a:lnTo>
                    <a:pt x="624" y="57"/>
                  </a:lnTo>
                  <a:lnTo>
                    <a:pt x="595" y="142"/>
                  </a:lnTo>
                  <a:lnTo>
                    <a:pt x="737" y="170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652" y="369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39" y="624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510" y="794"/>
                  </a:lnTo>
                  <a:lnTo>
                    <a:pt x="539" y="879"/>
                  </a:lnTo>
                  <a:lnTo>
                    <a:pt x="567" y="879"/>
                  </a:lnTo>
                  <a:lnTo>
                    <a:pt x="680" y="822"/>
                  </a:lnTo>
                  <a:lnTo>
                    <a:pt x="709" y="907"/>
                  </a:lnTo>
                  <a:lnTo>
                    <a:pt x="680" y="992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595" y="1191"/>
                  </a:lnTo>
                  <a:lnTo>
                    <a:pt x="539" y="1163"/>
                  </a:lnTo>
                  <a:lnTo>
                    <a:pt x="482" y="1163"/>
                  </a:lnTo>
                  <a:lnTo>
                    <a:pt x="425" y="1134"/>
                  </a:lnTo>
                  <a:lnTo>
                    <a:pt x="425" y="1106"/>
                  </a:lnTo>
                  <a:lnTo>
                    <a:pt x="397" y="1106"/>
                  </a:lnTo>
                  <a:lnTo>
                    <a:pt x="340" y="936"/>
                  </a:lnTo>
                  <a:lnTo>
                    <a:pt x="312" y="1049"/>
                  </a:lnTo>
                  <a:lnTo>
                    <a:pt x="170" y="992"/>
                  </a:lnTo>
                  <a:lnTo>
                    <a:pt x="142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B5029EF8-1A87-4238-AFD2-C5F309E5322C}"/>
              </a:ext>
            </a:extLst>
          </p:cNvPr>
          <p:cNvSpPr txBox="1"/>
          <p:nvPr/>
        </p:nvSpPr>
        <p:spPr>
          <a:xfrm>
            <a:off x="710241" y="311393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岡山市</a:t>
            </a: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739EE907-19F8-46CF-8C94-67A0033A63DC}"/>
              </a:ext>
            </a:extLst>
          </p:cNvPr>
          <p:cNvGrpSpPr/>
          <p:nvPr/>
        </p:nvGrpSpPr>
        <p:grpSpPr>
          <a:xfrm>
            <a:off x="740540" y="4371620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966CFF38-E560-4C1A-AF86-38F72AE3AD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E3649B12-3A1B-4DA5-BBC9-ADADA12880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4AC9444-F62A-4356-892C-158E6B130818}"/>
              </a:ext>
            </a:extLst>
          </p:cNvPr>
          <p:cNvGrpSpPr/>
          <p:nvPr/>
        </p:nvGrpSpPr>
        <p:grpSpPr>
          <a:xfrm>
            <a:off x="1142876" y="5273828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F2CCF681-41EE-49A9-8669-686DCD8A74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86485101-FACE-44E4-81D8-6E9AB57139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87BC6521-5C52-4813-BC70-DC71FD850CC9}"/>
              </a:ext>
            </a:extLst>
          </p:cNvPr>
          <p:cNvGrpSpPr/>
          <p:nvPr/>
        </p:nvGrpSpPr>
        <p:grpSpPr>
          <a:xfrm>
            <a:off x="1789052" y="4786148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B9F49A08-3231-4243-9CB5-0B384E3638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B83C5AD5-1D7E-4467-BBC9-A30B6AE024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E60B7478-00B7-4578-8BC6-1729B50CADA9}"/>
              </a:ext>
            </a:extLst>
          </p:cNvPr>
          <p:cNvGrpSpPr/>
          <p:nvPr/>
        </p:nvGrpSpPr>
        <p:grpSpPr>
          <a:xfrm>
            <a:off x="435740" y="5773700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22F91A81-2525-4864-B1A1-B7AB76FBD7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E8B751FE-A304-4AF7-B37C-BFEB03B512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67AB65B7-69DF-44B3-8714-F45DADEC76C7}"/>
              </a:ext>
            </a:extLst>
          </p:cNvPr>
          <p:cNvGrpSpPr/>
          <p:nvPr/>
        </p:nvGrpSpPr>
        <p:grpSpPr>
          <a:xfrm>
            <a:off x="4556340" y="1516630"/>
            <a:ext cx="720000" cy="430244"/>
            <a:chOff x="6555416" y="4900731"/>
            <a:chExt cx="720000" cy="378515"/>
          </a:xfrm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47D784F9-C937-466E-9E28-43935FABCF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真庭市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F5379E36-F8DF-49EA-BF15-2205A0234D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EC51FDD3-F60A-4AC1-92F4-97BB6FFEFF56}"/>
              </a:ext>
            </a:extLst>
          </p:cNvPr>
          <p:cNvGrpSpPr/>
          <p:nvPr/>
        </p:nvGrpSpPr>
        <p:grpSpPr>
          <a:xfrm>
            <a:off x="3820527" y="896693"/>
            <a:ext cx="720000" cy="430244"/>
            <a:chOff x="6555416" y="4900731"/>
            <a:chExt cx="720000" cy="378515"/>
          </a:xfrm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CD7EDF2A-EB55-477A-812C-F520F8B009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新庄村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641F966F-5142-419D-AD11-CD0C9C648E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94094BD9-A535-41CF-9F45-A0767DC4BB5B}"/>
              </a:ext>
            </a:extLst>
          </p:cNvPr>
          <p:cNvGrpSpPr/>
          <p:nvPr/>
        </p:nvGrpSpPr>
        <p:grpSpPr>
          <a:xfrm>
            <a:off x="3269326" y="2154135"/>
            <a:ext cx="720000" cy="430244"/>
            <a:chOff x="6555416" y="4900731"/>
            <a:chExt cx="720000" cy="378515"/>
          </a:xfrm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F6B91506-6A36-4F18-9992-BF73F98B56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新見市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B2DF108F-6928-4D76-B7A5-FA7FECD66A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B280621B-9FAE-4505-9B31-8CA291B0D73F}"/>
              </a:ext>
            </a:extLst>
          </p:cNvPr>
          <p:cNvGrpSpPr/>
          <p:nvPr/>
        </p:nvGrpSpPr>
        <p:grpSpPr>
          <a:xfrm>
            <a:off x="7969715" y="793187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89CA9A75-DAA3-4017-A918-F147FFBF5D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西粟倉村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53DAB5C8-622B-48D1-9B94-8D8BEE3EAC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E96D7CBE-F9BE-40B4-B735-36580524F872}"/>
              </a:ext>
            </a:extLst>
          </p:cNvPr>
          <p:cNvGrpSpPr/>
          <p:nvPr/>
        </p:nvGrpSpPr>
        <p:grpSpPr>
          <a:xfrm>
            <a:off x="5663036" y="925273"/>
            <a:ext cx="720000" cy="430244"/>
            <a:chOff x="6555416" y="4900731"/>
            <a:chExt cx="720000" cy="378515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0BAAB477-B154-475F-8416-301DF86812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鏡野町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18A8AAEC-6503-47BC-B1D2-2C36452AF4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2A8564EF-0E78-4960-8723-116CDF5745C4}"/>
              </a:ext>
            </a:extLst>
          </p:cNvPr>
          <p:cNvGrpSpPr/>
          <p:nvPr/>
        </p:nvGrpSpPr>
        <p:grpSpPr>
          <a:xfrm>
            <a:off x="6414574" y="1285923"/>
            <a:ext cx="720000" cy="430244"/>
            <a:chOff x="6555416" y="4900731"/>
            <a:chExt cx="720000" cy="378515"/>
          </a:xfrm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161C6E61-CC7B-4E7A-8005-F86048BAB4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津山市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32BB0DDC-45AA-49BC-AE83-6404C735B9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3CC3FA0B-5A66-4B97-BE52-35F0942CD462}"/>
              </a:ext>
            </a:extLst>
          </p:cNvPr>
          <p:cNvGrpSpPr/>
          <p:nvPr/>
        </p:nvGrpSpPr>
        <p:grpSpPr>
          <a:xfrm>
            <a:off x="7196667" y="1285923"/>
            <a:ext cx="720000" cy="430244"/>
            <a:chOff x="6555416" y="4900731"/>
            <a:chExt cx="720000" cy="378515"/>
          </a:xfrm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438AC6AF-05A5-408D-8EB4-5B666287E6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奈義町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9ECC8CAD-651C-447D-9462-52B527E0E2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8F860665-1F16-41D3-9620-683B7CC53CDD}"/>
              </a:ext>
            </a:extLst>
          </p:cNvPr>
          <p:cNvGrpSpPr/>
          <p:nvPr/>
        </p:nvGrpSpPr>
        <p:grpSpPr>
          <a:xfrm>
            <a:off x="6804334" y="1772555"/>
            <a:ext cx="720000" cy="430244"/>
            <a:chOff x="6555416" y="4900731"/>
            <a:chExt cx="720000" cy="378515"/>
          </a:xfrm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322AD9CB-7D7B-4069-BF01-AA580CE2C7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勝央町</a:t>
              </a: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DD369F0D-DB4A-45DB-AF1D-47EAABA74C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A5167D6D-0ED5-40EE-A6E6-A67CC398E55C}"/>
              </a:ext>
            </a:extLst>
          </p:cNvPr>
          <p:cNvGrpSpPr/>
          <p:nvPr/>
        </p:nvGrpSpPr>
        <p:grpSpPr>
          <a:xfrm>
            <a:off x="7651622" y="2066169"/>
            <a:ext cx="720000" cy="430244"/>
            <a:chOff x="6555416" y="4900731"/>
            <a:chExt cx="720000" cy="378515"/>
          </a:xfrm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7DBF26A5-9372-4C23-86FA-A2347CB46F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美作市</a:t>
              </a: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4A4559BE-DF02-4011-9E6C-ABDA8616CD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B939DDD8-CDF4-4C5D-84D3-9BDA77383BC8}"/>
              </a:ext>
            </a:extLst>
          </p:cNvPr>
          <p:cNvGrpSpPr/>
          <p:nvPr/>
        </p:nvGrpSpPr>
        <p:grpSpPr>
          <a:xfrm>
            <a:off x="5613097" y="4037582"/>
            <a:ext cx="720000" cy="430244"/>
            <a:chOff x="6555416" y="4900731"/>
            <a:chExt cx="720000" cy="378515"/>
          </a:xfrm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32F6B374-0F36-4323-A143-37AF6C8B7C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岡山市</a:t>
              </a:r>
              <a:endParaRPr lang="zh-TW" altLang="en-US" sz="900" spc="36" dirty="0">
                <a:ln w="11430"/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B42C5118-04AC-4746-87E0-87DE0F519B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3653781C-FE86-4044-8785-C15CF16B5EB1}"/>
              </a:ext>
            </a:extLst>
          </p:cNvPr>
          <p:cNvGrpSpPr/>
          <p:nvPr/>
        </p:nvGrpSpPr>
        <p:grpSpPr>
          <a:xfrm>
            <a:off x="5948657" y="2217171"/>
            <a:ext cx="720000" cy="430244"/>
            <a:chOff x="6555416" y="4900731"/>
            <a:chExt cx="720000" cy="378515"/>
          </a:xfrm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012AA884-BB58-4428-B8D4-3B922FADDE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美咲町</a:t>
              </a: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C4817606-D12C-4C8F-A127-0D3623639F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D62503F2-1794-4403-9F94-2B08CDE8308A}"/>
              </a:ext>
            </a:extLst>
          </p:cNvPr>
          <p:cNvGrpSpPr/>
          <p:nvPr/>
        </p:nvGrpSpPr>
        <p:grpSpPr>
          <a:xfrm>
            <a:off x="5948657" y="2695344"/>
            <a:ext cx="720000" cy="430244"/>
            <a:chOff x="6555416" y="4900731"/>
            <a:chExt cx="720000" cy="378515"/>
          </a:xfrm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8077021F-1B68-40B3-B9F7-7AF31AC300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久米南町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0DC189B6-3FC1-47D4-9789-016E60CE8E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FABAD22C-B0E3-4914-A8AB-7582209A39E8}"/>
              </a:ext>
            </a:extLst>
          </p:cNvPr>
          <p:cNvGrpSpPr/>
          <p:nvPr/>
        </p:nvGrpSpPr>
        <p:grpSpPr>
          <a:xfrm>
            <a:off x="6091270" y="3450353"/>
            <a:ext cx="720000" cy="430244"/>
            <a:chOff x="6555416" y="4900731"/>
            <a:chExt cx="720000" cy="378515"/>
          </a:xfrm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1B781904-6836-4B6A-924D-45641E7450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赤磐市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5B51A2EF-6024-4031-8356-D6B7D04870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26A618C0-F7B0-4C99-8F4D-97C882DEEA18}"/>
              </a:ext>
            </a:extLst>
          </p:cNvPr>
          <p:cNvGrpSpPr/>
          <p:nvPr/>
        </p:nvGrpSpPr>
        <p:grpSpPr>
          <a:xfrm>
            <a:off x="6871446" y="3223850"/>
            <a:ext cx="720000" cy="430244"/>
            <a:chOff x="6555416" y="4900731"/>
            <a:chExt cx="720000" cy="378515"/>
          </a:xfrm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FC53D26E-0681-4FB2-ADF2-369929EB28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和気町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75A737CB-6B7B-4783-AC0F-BA645022EC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852DE39C-20C8-4DF9-AE39-A5225B055165}"/>
              </a:ext>
            </a:extLst>
          </p:cNvPr>
          <p:cNvGrpSpPr/>
          <p:nvPr/>
        </p:nvGrpSpPr>
        <p:grpSpPr>
          <a:xfrm>
            <a:off x="7601288" y="3676856"/>
            <a:ext cx="720000" cy="430244"/>
            <a:chOff x="6555416" y="4900731"/>
            <a:chExt cx="720000" cy="378515"/>
          </a:xfrm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D72D59EB-2AFB-41E2-8176-C763AE458D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備前市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7F2A02AF-A6EF-4859-A4EA-A07182D696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BD40A971-84DD-4F28-8763-3DF026C811E9}"/>
              </a:ext>
            </a:extLst>
          </p:cNvPr>
          <p:cNvGrpSpPr/>
          <p:nvPr/>
        </p:nvGrpSpPr>
        <p:grpSpPr>
          <a:xfrm>
            <a:off x="6930169" y="4406698"/>
            <a:ext cx="720000" cy="430244"/>
            <a:chOff x="6555416" y="4900731"/>
            <a:chExt cx="720000" cy="378515"/>
          </a:xfrm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75B56871-C235-42BA-B715-CD81AF6A05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瀬戸内市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67A13E8E-4FD1-4E2A-9E32-39AFA6D79A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6C0857F0-73C2-4691-87B6-4B7BBA7C3629}"/>
              </a:ext>
            </a:extLst>
          </p:cNvPr>
          <p:cNvGrpSpPr/>
          <p:nvPr/>
        </p:nvGrpSpPr>
        <p:grpSpPr>
          <a:xfrm>
            <a:off x="3537773" y="3462818"/>
            <a:ext cx="720000" cy="430244"/>
            <a:chOff x="6555416" y="4900731"/>
            <a:chExt cx="720000" cy="378515"/>
          </a:xfrm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E4D630EC-8E8A-4247-BE71-052692ADAC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高梁市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3235C8A6-1733-4746-B140-7C7E10BA26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0CD65A81-B2C2-4676-8C7B-FB84C391B679}"/>
              </a:ext>
            </a:extLst>
          </p:cNvPr>
          <p:cNvGrpSpPr/>
          <p:nvPr/>
        </p:nvGrpSpPr>
        <p:grpSpPr>
          <a:xfrm>
            <a:off x="3025403" y="4561776"/>
            <a:ext cx="720000" cy="430244"/>
            <a:chOff x="6555416" y="4900731"/>
            <a:chExt cx="720000" cy="378515"/>
          </a:xfrm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1322220F-5376-48A5-A9AC-36C498473B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井原市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3F782666-B01C-4B2B-A691-D89651B370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1C656A98-2586-40F9-93AF-7D802FB817FF}"/>
              </a:ext>
            </a:extLst>
          </p:cNvPr>
          <p:cNvGrpSpPr/>
          <p:nvPr/>
        </p:nvGrpSpPr>
        <p:grpSpPr>
          <a:xfrm>
            <a:off x="4754177" y="3127258"/>
            <a:ext cx="720000" cy="430244"/>
            <a:chOff x="6555416" y="4900731"/>
            <a:chExt cx="720000" cy="378515"/>
          </a:xfrm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F392B363-7358-407C-8EC8-FD0861E5A1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吉備中央町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FA338626-56AC-4CBD-B15F-036962B853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53365DBB-98D5-465D-856B-25CD58450116}"/>
              </a:ext>
            </a:extLst>
          </p:cNvPr>
          <p:cNvGrpSpPr/>
          <p:nvPr/>
        </p:nvGrpSpPr>
        <p:grpSpPr>
          <a:xfrm>
            <a:off x="4589640" y="4163417"/>
            <a:ext cx="720000" cy="430244"/>
            <a:chOff x="6555416" y="4900731"/>
            <a:chExt cx="720000" cy="378515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961B9B66-EFD4-41A5-BD8A-3933940D5E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総社市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B26128A4-766A-407F-8C3D-A6DD57CE2B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BE013393-74E8-4847-A13D-25ED84A930FE}"/>
              </a:ext>
            </a:extLst>
          </p:cNvPr>
          <p:cNvGrpSpPr/>
          <p:nvPr/>
        </p:nvGrpSpPr>
        <p:grpSpPr>
          <a:xfrm>
            <a:off x="4589640" y="4851314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5A13E95B-53C1-45E4-8BB5-E851CC14AB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倉敷市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1F6E03DC-9E3E-441E-A7D8-83C3DF9F97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72AFC93B-1727-40C1-9E60-FB2802259612}"/>
              </a:ext>
            </a:extLst>
          </p:cNvPr>
          <p:cNvGrpSpPr/>
          <p:nvPr/>
        </p:nvGrpSpPr>
        <p:grpSpPr>
          <a:xfrm>
            <a:off x="5378205" y="4851314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F8C5CD46-7E44-4D3B-AD61-3060575CFA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早島町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74CFF849-F56E-4AD8-9BC3-85B5A47E64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CF3663FF-1FAC-43F9-B4C1-7E030A127E8E}"/>
              </a:ext>
            </a:extLst>
          </p:cNvPr>
          <p:cNvGrpSpPr/>
          <p:nvPr/>
        </p:nvGrpSpPr>
        <p:grpSpPr>
          <a:xfrm>
            <a:off x="5982213" y="5363043"/>
            <a:ext cx="720000" cy="430244"/>
            <a:chOff x="6555416" y="4900731"/>
            <a:chExt cx="720000" cy="378515"/>
          </a:xfrm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56E37C8F-2128-4F21-B78A-BB74DB993E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玉野市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6C10C0D2-A398-41C1-B9CD-BEE37DF607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CEDFE6F0-8C05-4021-BA52-F2887B8E4254}"/>
              </a:ext>
            </a:extLst>
          </p:cNvPr>
          <p:cNvGrpSpPr/>
          <p:nvPr/>
        </p:nvGrpSpPr>
        <p:grpSpPr>
          <a:xfrm>
            <a:off x="3042109" y="5439850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3A93D4AA-4D8E-4A46-9560-5440A2C339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笠岡市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3B4CAC39-1780-4B44-8BBC-FC09E89724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945AA493-B02B-422D-85DE-A0395BA6431F}"/>
              </a:ext>
            </a:extLst>
          </p:cNvPr>
          <p:cNvGrpSpPr/>
          <p:nvPr/>
        </p:nvGrpSpPr>
        <p:grpSpPr>
          <a:xfrm>
            <a:off x="3813896" y="5656361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E90946E9-E315-4C2B-AB45-0BD6C6DDB3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里庄町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ED7200D5-A029-4D2A-A893-CC4DCE7AAD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26582A79-DBCD-42DB-ADC0-803715162280}"/>
              </a:ext>
            </a:extLst>
          </p:cNvPr>
          <p:cNvGrpSpPr/>
          <p:nvPr/>
        </p:nvGrpSpPr>
        <p:grpSpPr>
          <a:xfrm>
            <a:off x="3813896" y="5186578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F9BBB67B-AF95-4CA3-8D99-C0EA9E4C11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浅口市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83A6B05E-4BB2-444D-8D6C-9E09345DFA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F5E9355D-7762-44A3-9398-50A105209EBB}"/>
              </a:ext>
            </a:extLst>
          </p:cNvPr>
          <p:cNvGrpSpPr/>
          <p:nvPr/>
        </p:nvGrpSpPr>
        <p:grpSpPr>
          <a:xfrm>
            <a:off x="3813896" y="4708406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C2A3E3CB-BE05-43C8-B1B7-404DD242BC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矢掛町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7163969C-DBBB-44D3-BDD1-4048D75BF4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8562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D77CD80-3E8F-4B41-8EA8-67A19A42F7B0}"/>
              </a:ext>
            </a:extLst>
          </p:cNvPr>
          <p:cNvGrpSpPr/>
          <p:nvPr/>
        </p:nvGrpSpPr>
        <p:grpSpPr>
          <a:xfrm>
            <a:off x="2612701" y="117929"/>
            <a:ext cx="6107339" cy="6622143"/>
            <a:chOff x="2612701" y="117929"/>
            <a:chExt cx="6107339" cy="6622143"/>
          </a:xfrm>
        </p:grpSpPr>
        <p:grpSp>
          <p:nvGrpSpPr>
            <p:cNvPr id="12473" name="Group 185"/>
            <p:cNvGrpSpPr>
              <a:grpSpLocks/>
            </p:cNvGrpSpPr>
            <p:nvPr/>
          </p:nvGrpSpPr>
          <p:grpSpPr bwMode="auto">
            <a:xfrm>
              <a:off x="5151567" y="2786063"/>
              <a:ext cx="1993446" cy="2764518"/>
              <a:chOff x="3493" y="2457"/>
              <a:chExt cx="1758" cy="2438"/>
            </a:xfrm>
          </p:grpSpPr>
          <p:sp>
            <p:nvSpPr>
              <p:cNvPr id="12444" name="Freeform 156"/>
              <p:cNvSpPr>
                <a:spLocks/>
              </p:cNvSpPr>
              <p:nvPr/>
            </p:nvSpPr>
            <p:spPr bwMode="auto">
              <a:xfrm>
                <a:off x="3493" y="2457"/>
                <a:ext cx="1163" cy="1786"/>
              </a:xfrm>
              <a:custGeom>
                <a:avLst/>
                <a:gdLst>
                  <a:gd name="T0" fmla="*/ 454 w 1163"/>
                  <a:gd name="T1" fmla="*/ 1786 h 1786"/>
                  <a:gd name="T2" fmla="*/ 426 w 1163"/>
                  <a:gd name="T3" fmla="*/ 1701 h 1786"/>
                  <a:gd name="T4" fmla="*/ 454 w 1163"/>
                  <a:gd name="T5" fmla="*/ 1673 h 1786"/>
                  <a:gd name="T6" fmla="*/ 426 w 1163"/>
                  <a:gd name="T7" fmla="*/ 1616 h 1786"/>
                  <a:gd name="T8" fmla="*/ 341 w 1163"/>
                  <a:gd name="T9" fmla="*/ 1588 h 1786"/>
                  <a:gd name="T10" fmla="*/ 256 w 1163"/>
                  <a:gd name="T11" fmla="*/ 1616 h 1786"/>
                  <a:gd name="T12" fmla="*/ 227 w 1163"/>
                  <a:gd name="T13" fmla="*/ 1559 h 1786"/>
                  <a:gd name="T14" fmla="*/ 284 w 1163"/>
                  <a:gd name="T15" fmla="*/ 1474 h 1786"/>
                  <a:gd name="T16" fmla="*/ 199 w 1163"/>
                  <a:gd name="T17" fmla="*/ 1389 h 1786"/>
                  <a:gd name="T18" fmla="*/ 284 w 1163"/>
                  <a:gd name="T19" fmla="*/ 1332 h 1786"/>
                  <a:gd name="T20" fmla="*/ 227 w 1163"/>
                  <a:gd name="T21" fmla="*/ 1247 h 1786"/>
                  <a:gd name="T22" fmla="*/ 114 w 1163"/>
                  <a:gd name="T23" fmla="*/ 1134 h 1786"/>
                  <a:gd name="T24" fmla="*/ 0 w 1163"/>
                  <a:gd name="T25" fmla="*/ 1106 h 1786"/>
                  <a:gd name="T26" fmla="*/ 0 w 1163"/>
                  <a:gd name="T27" fmla="*/ 1021 h 1786"/>
                  <a:gd name="T28" fmla="*/ 57 w 1163"/>
                  <a:gd name="T29" fmla="*/ 907 h 1786"/>
                  <a:gd name="T30" fmla="*/ 142 w 1163"/>
                  <a:gd name="T31" fmla="*/ 936 h 1786"/>
                  <a:gd name="T32" fmla="*/ 199 w 1163"/>
                  <a:gd name="T33" fmla="*/ 765 h 1786"/>
                  <a:gd name="T34" fmla="*/ 256 w 1163"/>
                  <a:gd name="T35" fmla="*/ 737 h 1786"/>
                  <a:gd name="T36" fmla="*/ 341 w 1163"/>
                  <a:gd name="T37" fmla="*/ 794 h 1786"/>
                  <a:gd name="T38" fmla="*/ 341 w 1163"/>
                  <a:gd name="T39" fmla="*/ 624 h 1786"/>
                  <a:gd name="T40" fmla="*/ 454 w 1163"/>
                  <a:gd name="T41" fmla="*/ 595 h 1786"/>
                  <a:gd name="T42" fmla="*/ 482 w 1163"/>
                  <a:gd name="T43" fmla="*/ 539 h 1786"/>
                  <a:gd name="T44" fmla="*/ 454 w 1163"/>
                  <a:gd name="T45" fmla="*/ 482 h 1786"/>
                  <a:gd name="T46" fmla="*/ 482 w 1163"/>
                  <a:gd name="T47" fmla="*/ 340 h 1786"/>
                  <a:gd name="T48" fmla="*/ 624 w 1163"/>
                  <a:gd name="T49" fmla="*/ 227 h 1786"/>
                  <a:gd name="T50" fmla="*/ 539 w 1163"/>
                  <a:gd name="T51" fmla="*/ 198 h 1786"/>
                  <a:gd name="T52" fmla="*/ 482 w 1163"/>
                  <a:gd name="T53" fmla="*/ 142 h 1786"/>
                  <a:gd name="T54" fmla="*/ 511 w 1163"/>
                  <a:gd name="T55" fmla="*/ 85 h 1786"/>
                  <a:gd name="T56" fmla="*/ 511 w 1163"/>
                  <a:gd name="T57" fmla="*/ 28 h 1786"/>
                  <a:gd name="T58" fmla="*/ 539 w 1163"/>
                  <a:gd name="T59" fmla="*/ 28 h 1786"/>
                  <a:gd name="T60" fmla="*/ 596 w 1163"/>
                  <a:gd name="T61" fmla="*/ 85 h 1786"/>
                  <a:gd name="T62" fmla="*/ 652 w 1163"/>
                  <a:gd name="T63" fmla="*/ 0 h 1786"/>
                  <a:gd name="T64" fmla="*/ 766 w 1163"/>
                  <a:gd name="T65" fmla="*/ 28 h 1786"/>
                  <a:gd name="T66" fmla="*/ 766 w 1163"/>
                  <a:gd name="T67" fmla="*/ 113 h 1786"/>
                  <a:gd name="T68" fmla="*/ 681 w 1163"/>
                  <a:gd name="T69" fmla="*/ 198 h 1786"/>
                  <a:gd name="T70" fmla="*/ 709 w 1163"/>
                  <a:gd name="T71" fmla="*/ 255 h 1786"/>
                  <a:gd name="T72" fmla="*/ 794 w 1163"/>
                  <a:gd name="T73" fmla="*/ 198 h 1786"/>
                  <a:gd name="T74" fmla="*/ 908 w 1163"/>
                  <a:gd name="T75" fmla="*/ 340 h 1786"/>
                  <a:gd name="T76" fmla="*/ 879 w 1163"/>
                  <a:gd name="T77" fmla="*/ 397 h 1786"/>
                  <a:gd name="T78" fmla="*/ 964 w 1163"/>
                  <a:gd name="T79" fmla="*/ 425 h 1786"/>
                  <a:gd name="T80" fmla="*/ 993 w 1163"/>
                  <a:gd name="T81" fmla="*/ 397 h 1786"/>
                  <a:gd name="T82" fmla="*/ 1021 w 1163"/>
                  <a:gd name="T83" fmla="*/ 539 h 1786"/>
                  <a:gd name="T84" fmla="*/ 1078 w 1163"/>
                  <a:gd name="T85" fmla="*/ 567 h 1786"/>
                  <a:gd name="T86" fmla="*/ 1134 w 1163"/>
                  <a:gd name="T87" fmla="*/ 510 h 1786"/>
                  <a:gd name="T88" fmla="*/ 1163 w 1163"/>
                  <a:gd name="T89" fmla="*/ 539 h 1786"/>
                  <a:gd name="T90" fmla="*/ 1134 w 1163"/>
                  <a:gd name="T91" fmla="*/ 624 h 1786"/>
                  <a:gd name="T92" fmla="*/ 1134 w 1163"/>
                  <a:gd name="T93" fmla="*/ 737 h 1786"/>
                  <a:gd name="T94" fmla="*/ 1021 w 1163"/>
                  <a:gd name="T95" fmla="*/ 879 h 1786"/>
                  <a:gd name="T96" fmla="*/ 1078 w 1163"/>
                  <a:gd name="T97" fmla="*/ 907 h 1786"/>
                  <a:gd name="T98" fmla="*/ 1078 w 1163"/>
                  <a:gd name="T99" fmla="*/ 992 h 1786"/>
                  <a:gd name="T100" fmla="*/ 1134 w 1163"/>
                  <a:gd name="T101" fmla="*/ 1021 h 1786"/>
                  <a:gd name="T102" fmla="*/ 1078 w 1163"/>
                  <a:gd name="T103" fmla="*/ 1106 h 1786"/>
                  <a:gd name="T104" fmla="*/ 1163 w 1163"/>
                  <a:gd name="T105" fmla="*/ 1276 h 1786"/>
                  <a:gd name="T106" fmla="*/ 1021 w 1163"/>
                  <a:gd name="T107" fmla="*/ 1389 h 1786"/>
                  <a:gd name="T108" fmla="*/ 936 w 1163"/>
                  <a:gd name="T109" fmla="*/ 1389 h 1786"/>
                  <a:gd name="T110" fmla="*/ 879 w 1163"/>
                  <a:gd name="T111" fmla="*/ 1503 h 1786"/>
                  <a:gd name="T112" fmla="*/ 851 w 1163"/>
                  <a:gd name="T113" fmla="*/ 1673 h 1786"/>
                  <a:gd name="T114" fmla="*/ 908 w 1163"/>
                  <a:gd name="T115" fmla="*/ 1758 h 1786"/>
                  <a:gd name="T116" fmla="*/ 737 w 1163"/>
                  <a:gd name="T117" fmla="*/ 1786 h 1786"/>
                  <a:gd name="T118" fmla="*/ 652 w 1163"/>
                  <a:gd name="T119" fmla="*/ 1729 h 1786"/>
                  <a:gd name="T120" fmla="*/ 567 w 1163"/>
                  <a:gd name="T121" fmla="*/ 1729 h 1786"/>
                  <a:gd name="T122" fmla="*/ 511 w 1163"/>
                  <a:gd name="T123" fmla="*/ 1786 h 1786"/>
                  <a:gd name="T124" fmla="*/ 454 w 1163"/>
                  <a:gd name="T125" fmla="*/ 1786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3" h="1786">
                    <a:moveTo>
                      <a:pt x="454" y="1786"/>
                    </a:moveTo>
                    <a:lnTo>
                      <a:pt x="426" y="1701"/>
                    </a:lnTo>
                    <a:lnTo>
                      <a:pt x="454" y="1673"/>
                    </a:lnTo>
                    <a:lnTo>
                      <a:pt x="426" y="1616"/>
                    </a:lnTo>
                    <a:lnTo>
                      <a:pt x="341" y="1588"/>
                    </a:lnTo>
                    <a:lnTo>
                      <a:pt x="256" y="1616"/>
                    </a:lnTo>
                    <a:lnTo>
                      <a:pt x="227" y="1559"/>
                    </a:lnTo>
                    <a:lnTo>
                      <a:pt x="284" y="1474"/>
                    </a:lnTo>
                    <a:lnTo>
                      <a:pt x="199" y="1389"/>
                    </a:lnTo>
                    <a:lnTo>
                      <a:pt x="284" y="1332"/>
                    </a:lnTo>
                    <a:lnTo>
                      <a:pt x="227" y="1247"/>
                    </a:lnTo>
                    <a:lnTo>
                      <a:pt x="114" y="1134"/>
                    </a:lnTo>
                    <a:lnTo>
                      <a:pt x="0" y="1106"/>
                    </a:lnTo>
                    <a:lnTo>
                      <a:pt x="0" y="1021"/>
                    </a:lnTo>
                    <a:lnTo>
                      <a:pt x="57" y="907"/>
                    </a:lnTo>
                    <a:lnTo>
                      <a:pt x="142" y="936"/>
                    </a:lnTo>
                    <a:lnTo>
                      <a:pt x="199" y="765"/>
                    </a:lnTo>
                    <a:lnTo>
                      <a:pt x="256" y="737"/>
                    </a:lnTo>
                    <a:lnTo>
                      <a:pt x="341" y="794"/>
                    </a:lnTo>
                    <a:lnTo>
                      <a:pt x="341" y="624"/>
                    </a:lnTo>
                    <a:lnTo>
                      <a:pt x="454" y="595"/>
                    </a:lnTo>
                    <a:lnTo>
                      <a:pt x="482" y="539"/>
                    </a:lnTo>
                    <a:lnTo>
                      <a:pt x="454" y="482"/>
                    </a:lnTo>
                    <a:lnTo>
                      <a:pt x="482" y="340"/>
                    </a:lnTo>
                    <a:lnTo>
                      <a:pt x="624" y="227"/>
                    </a:lnTo>
                    <a:lnTo>
                      <a:pt x="539" y="198"/>
                    </a:lnTo>
                    <a:lnTo>
                      <a:pt x="482" y="142"/>
                    </a:lnTo>
                    <a:lnTo>
                      <a:pt x="511" y="85"/>
                    </a:lnTo>
                    <a:lnTo>
                      <a:pt x="511" y="28"/>
                    </a:lnTo>
                    <a:lnTo>
                      <a:pt x="539" y="28"/>
                    </a:lnTo>
                    <a:lnTo>
                      <a:pt x="596" y="85"/>
                    </a:lnTo>
                    <a:lnTo>
                      <a:pt x="652" y="0"/>
                    </a:lnTo>
                    <a:lnTo>
                      <a:pt x="766" y="28"/>
                    </a:lnTo>
                    <a:lnTo>
                      <a:pt x="766" y="113"/>
                    </a:lnTo>
                    <a:lnTo>
                      <a:pt x="681" y="198"/>
                    </a:lnTo>
                    <a:lnTo>
                      <a:pt x="709" y="255"/>
                    </a:lnTo>
                    <a:lnTo>
                      <a:pt x="794" y="198"/>
                    </a:lnTo>
                    <a:lnTo>
                      <a:pt x="908" y="340"/>
                    </a:lnTo>
                    <a:lnTo>
                      <a:pt x="879" y="397"/>
                    </a:lnTo>
                    <a:lnTo>
                      <a:pt x="964" y="425"/>
                    </a:lnTo>
                    <a:lnTo>
                      <a:pt x="993" y="397"/>
                    </a:lnTo>
                    <a:lnTo>
                      <a:pt x="1021" y="539"/>
                    </a:lnTo>
                    <a:lnTo>
                      <a:pt x="1078" y="567"/>
                    </a:lnTo>
                    <a:lnTo>
                      <a:pt x="1134" y="510"/>
                    </a:lnTo>
                    <a:lnTo>
                      <a:pt x="1163" y="539"/>
                    </a:lnTo>
                    <a:lnTo>
                      <a:pt x="1134" y="624"/>
                    </a:lnTo>
                    <a:lnTo>
                      <a:pt x="1134" y="737"/>
                    </a:lnTo>
                    <a:lnTo>
                      <a:pt x="1021" y="879"/>
                    </a:lnTo>
                    <a:lnTo>
                      <a:pt x="1078" y="907"/>
                    </a:lnTo>
                    <a:lnTo>
                      <a:pt x="1078" y="992"/>
                    </a:lnTo>
                    <a:lnTo>
                      <a:pt x="1134" y="1021"/>
                    </a:lnTo>
                    <a:lnTo>
                      <a:pt x="1078" y="1106"/>
                    </a:lnTo>
                    <a:lnTo>
                      <a:pt x="1163" y="1276"/>
                    </a:lnTo>
                    <a:lnTo>
                      <a:pt x="1021" y="1389"/>
                    </a:lnTo>
                    <a:lnTo>
                      <a:pt x="936" y="1389"/>
                    </a:lnTo>
                    <a:lnTo>
                      <a:pt x="879" y="1503"/>
                    </a:lnTo>
                    <a:lnTo>
                      <a:pt x="851" y="1673"/>
                    </a:lnTo>
                    <a:lnTo>
                      <a:pt x="908" y="1758"/>
                    </a:lnTo>
                    <a:lnTo>
                      <a:pt x="737" y="1786"/>
                    </a:lnTo>
                    <a:lnTo>
                      <a:pt x="652" y="1729"/>
                    </a:lnTo>
                    <a:lnTo>
                      <a:pt x="567" y="1729"/>
                    </a:lnTo>
                    <a:lnTo>
                      <a:pt x="511" y="1786"/>
                    </a:lnTo>
                    <a:lnTo>
                      <a:pt x="454" y="178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5" name="Freeform 157"/>
              <p:cNvSpPr>
                <a:spLocks/>
              </p:cNvSpPr>
              <p:nvPr/>
            </p:nvSpPr>
            <p:spPr bwMode="auto">
              <a:xfrm>
                <a:off x="3834" y="4186"/>
                <a:ext cx="708" cy="709"/>
              </a:xfrm>
              <a:custGeom>
                <a:avLst/>
                <a:gdLst>
                  <a:gd name="T0" fmla="*/ 708 w 708"/>
                  <a:gd name="T1" fmla="*/ 227 h 709"/>
                  <a:gd name="T2" fmla="*/ 567 w 708"/>
                  <a:gd name="T3" fmla="*/ 29 h 709"/>
                  <a:gd name="T4" fmla="*/ 396 w 708"/>
                  <a:gd name="T5" fmla="*/ 57 h 709"/>
                  <a:gd name="T6" fmla="*/ 311 w 708"/>
                  <a:gd name="T7" fmla="*/ 0 h 709"/>
                  <a:gd name="T8" fmla="*/ 226 w 708"/>
                  <a:gd name="T9" fmla="*/ 0 h 709"/>
                  <a:gd name="T10" fmla="*/ 170 w 708"/>
                  <a:gd name="T11" fmla="*/ 57 h 709"/>
                  <a:gd name="T12" fmla="*/ 113 w 708"/>
                  <a:gd name="T13" fmla="*/ 57 h 709"/>
                  <a:gd name="T14" fmla="*/ 85 w 708"/>
                  <a:gd name="T15" fmla="*/ 142 h 709"/>
                  <a:gd name="T16" fmla="*/ 85 w 708"/>
                  <a:gd name="T17" fmla="*/ 227 h 709"/>
                  <a:gd name="T18" fmla="*/ 113 w 708"/>
                  <a:gd name="T19" fmla="*/ 284 h 709"/>
                  <a:gd name="T20" fmla="*/ 113 w 708"/>
                  <a:gd name="T21" fmla="*/ 369 h 709"/>
                  <a:gd name="T22" fmla="*/ 85 w 708"/>
                  <a:gd name="T23" fmla="*/ 426 h 709"/>
                  <a:gd name="T24" fmla="*/ 28 w 708"/>
                  <a:gd name="T25" fmla="*/ 454 h 709"/>
                  <a:gd name="T26" fmla="*/ 0 w 708"/>
                  <a:gd name="T27" fmla="*/ 539 h 709"/>
                  <a:gd name="T28" fmla="*/ 56 w 708"/>
                  <a:gd name="T29" fmla="*/ 596 h 709"/>
                  <a:gd name="T30" fmla="*/ 56 w 708"/>
                  <a:gd name="T31" fmla="*/ 624 h 709"/>
                  <a:gd name="T32" fmla="*/ 141 w 708"/>
                  <a:gd name="T33" fmla="*/ 652 h 709"/>
                  <a:gd name="T34" fmla="*/ 141 w 708"/>
                  <a:gd name="T35" fmla="*/ 681 h 709"/>
                  <a:gd name="T36" fmla="*/ 226 w 708"/>
                  <a:gd name="T37" fmla="*/ 709 h 709"/>
                  <a:gd name="T38" fmla="*/ 311 w 708"/>
                  <a:gd name="T39" fmla="*/ 681 h 709"/>
                  <a:gd name="T40" fmla="*/ 311 w 708"/>
                  <a:gd name="T41" fmla="*/ 596 h 709"/>
                  <a:gd name="T42" fmla="*/ 368 w 708"/>
                  <a:gd name="T43" fmla="*/ 567 h 709"/>
                  <a:gd name="T44" fmla="*/ 396 w 708"/>
                  <a:gd name="T45" fmla="*/ 596 h 709"/>
                  <a:gd name="T46" fmla="*/ 481 w 708"/>
                  <a:gd name="T47" fmla="*/ 567 h 709"/>
                  <a:gd name="T48" fmla="*/ 481 w 708"/>
                  <a:gd name="T49" fmla="*/ 511 h 709"/>
                  <a:gd name="T50" fmla="*/ 538 w 708"/>
                  <a:gd name="T51" fmla="*/ 397 h 709"/>
                  <a:gd name="T52" fmla="*/ 481 w 708"/>
                  <a:gd name="T53" fmla="*/ 284 h 709"/>
                  <a:gd name="T54" fmla="*/ 595 w 708"/>
                  <a:gd name="T55" fmla="*/ 284 h 709"/>
                  <a:gd name="T56" fmla="*/ 708 w 708"/>
                  <a:gd name="T57" fmla="*/ 255 h 709"/>
                  <a:gd name="T58" fmla="*/ 708 w 708"/>
                  <a:gd name="T59" fmla="*/ 22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8" h="709">
                    <a:moveTo>
                      <a:pt x="708" y="227"/>
                    </a:moveTo>
                    <a:lnTo>
                      <a:pt x="567" y="29"/>
                    </a:lnTo>
                    <a:lnTo>
                      <a:pt x="396" y="57"/>
                    </a:lnTo>
                    <a:lnTo>
                      <a:pt x="311" y="0"/>
                    </a:lnTo>
                    <a:lnTo>
                      <a:pt x="226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13" y="284"/>
                    </a:lnTo>
                    <a:lnTo>
                      <a:pt x="113" y="369"/>
                    </a:lnTo>
                    <a:lnTo>
                      <a:pt x="85" y="426"/>
                    </a:lnTo>
                    <a:lnTo>
                      <a:pt x="28" y="454"/>
                    </a:lnTo>
                    <a:lnTo>
                      <a:pt x="0" y="539"/>
                    </a:lnTo>
                    <a:lnTo>
                      <a:pt x="56" y="596"/>
                    </a:lnTo>
                    <a:lnTo>
                      <a:pt x="56" y="624"/>
                    </a:lnTo>
                    <a:lnTo>
                      <a:pt x="141" y="652"/>
                    </a:lnTo>
                    <a:lnTo>
                      <a:pt x="141" y="681"/>
                    </a:lnTo>
                    <a:lnTo>
                      <a:pt x="226" y="709"/>
                    </a:lnTo>
                    <a:lnTo>
                      <a:pt x="311" y="681"/>
                    </a:lnTo>
                    <a:lnTo>
                      <a:pt x="311" y="596"/>
                    </a:lnTo>
                    <a:lnTo>
                      <a:pt x="368" y="567"/>
                    </a:lnTo>
                    <a:lnTo>
                      <a:pt x="396" y="596"/>
                    </a:lnTo>
                    <a:lnTo>
                      <a:pt x="481" y="567"/>
                    </a:lnTo>
                    <a:lnTo>
                      <a:pt x="481" y="511"/>
                    </a:lnTo>
                    <a:lnTo>
                      <a:pt x="538" y="397"/>
                    </a:lnTo>
                    <a:lnTo>
                      <a:pt x="481" y="284"/>
                    </a:lnTo>
                    <a:lnTo>
                      <a:pt x="595" y="284"/>
                    </a:lnTo>
                    <a:lnTo>
                      <a:pt x="708" y="255"/>
                    </a:lnTo>
                    <a:lnTo>
                      <a:pt x="708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6" name="Freeform 158"/>
              <p:cNvSpPr>
                <a:spLocks/>
              </p:cNvSpPr>
              <p:nvPr/>
            </p:nvSpPr>
            <p:spPr bwMode="auto">
              <a:xfrm>
                <a:off x="4344" y="3846"/>
                <a:ext cx="340" cy="595"/>
              </a:xfrm>
              <a:custGeom>
                <a:avLst/>
                <a:gdLst>
                  <a:gd name="T0" fmla="*/ 198 w 340"/>
                  <a:gd name="T1" fmla="*/ 595 h 595"/>
                  <a:gd name="T2" fmla="*/ 198 w 340"/>
                  <a:gd name="T3" fmla="*/ 567 h 595"/>
                  <a:gd name="T4" fmla="*/ 57 w 340"/>
                  <a:gd name="T5" fmla="*/ 369 h 595"/>
                  <a:gd name="T6" fmla="*/ 0 w 340"/>
                  <a:gd name="T7" fmla="*/ 284 h 595"/>
                  <a:gd name="T8" fmla="*/ 28 w 340"/>
                  <a:gd name="T9" fmla="*/ 114 h 595"/>
                  <a:gd name="T10" fmla="*/ 85 w 340"/>
                  <a:gd name="T11" fmla="*/ 0 h 595"/>
                  <a:gd name="T12" fmla="*/ 170 w 340"/>
                  <a:gd name="T13" fmla="*/ 0 h 595"/>
                  <a:gd name="T14" fmla="*/ 227 w 340"/>
                  <a:gd name="T15" fmla="*/ 85 h 595"/>
                  <a:gd name="T16" fmla="*/ 283 w 340"/>
                  <a:gd name="T17" fmla="*/ 114 h 595"/>
                  <a:gd name="T18" fmla="*/ 340 w 340"/>
                  <a:gd name="T19" fmla="*/ 170 h 595"/>
                  <a:gd name="T20" fmla="*/ 283 w 340"/>
                  <a:gd name="T21" fmla="*/ 397 h 595"/>
                  <a:gd name="T22" fmla="*/ 312 w 340"/>
                  <a:gd name="T23" fmla="*/ 539 h 595"/>
                  <a:gd name="T24" fmla="*/ 198 w 340"/>
                  <a:gd name="T2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595">
                    <a:moveTo>
                      <a:pt x="198" y="595"/>
                    </a:moveTo>
                    <a:lnTo>
                      <a:pt x="198" y="567"/>
                    </a:lnTo>
                    <a:lnTo>
                      <a:pt x="57" y="369"/>
                    </a:lnTo>
                    <a:lnTo>
                      <a:pt x="0" y="284"/>
                    </a:lnTo>
                    <a:lnTo>
                      <a:pt x="28" y="114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227" y="85"/>
                    </a:lnTo>
                    <a:lnTo>
                      <a:pt x="283" y="114"/>
                    </a:lnTo>
                    <a:lnTo>
                      <a:pt x="340" y="170"/>
                    </a:lnTo>
                    <a:lnTo>
                      <a:pt x="283" y="397"/>
                    </a:lnTo>
                    <a:lnTo>
                      <a:pt x="312" y="539"/>
                    </a:lnTo>
                    <a:lnTo>
                      <a:pt x="198" y="59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1" name="Freeform 163"/>
              <p:cNvSpPr>
                <a:spLocks/>
              </p:cNvSpPr>
              <p:nvPr/>
            </p:nvSpPr>
            <p:spPr bwMode="auto">
              <a:xfrm>
                <a:off x="4429" y="4441"/>
                <a:ext cx="453" cy="227"/>
              </a:xfrm>
              <a:custGeom>
                <a:avLst/>
                <a:gdLst>
                  <a:gd name="T0" fmla="*/ 453 w 453"/>
                  <a:gd name="T1" fmla="*/ 29 h 227"/>
                  <a:gd name="T2" fmla="*/ 425 w 453"/>
                  <a:gd name="T3" fmla="*/ 57 h 227"/>
                  <a:gd name="T4" fmla="*/ 397 w 453"/>
                  <a:gd name="T5" fmla="*/ 114 h 227"/>
                  <a:gd name="T6" fmla="*/ 198 w 453"/>
                  <a:gd name="T7" fmla="*/ 114 h 227"/>
                  <a:gd name="T8" fmla="*/ 170 w 453"/>
                  <a:gd name="T9" fmla="*/ 199 h 227"/>
                  <a:gd name="T10" fmla="*/ 113 w 453"/>
                  <a:gd name="T11" fmla="*/ 227 h 227"/>
                  <a:gd name="T12" fmla="*/ 0 w 453"/>
                  <a:gd name="T13" fmla="*/ 142 h 227"/>
                  <a:gd name="T14" fmla="*/ 142 w 453"/>
                  <a:gd name="T15" fmla="*/ 0 h 227"/>
                  <a:gd name="T16" fmla="*/ 283 w 453"/>
                  <a:gd name="T17" fmla="*/ 29 h 227"/>
                  <a:gd name="T18" fmla="*/ 397 w 453"/>
                  <a:gd name="T19" fmla="*/ 0 h 227"/>
                  <a:gd name="T20" fmla="*/ 453 w 453"/>
                  <a:gd name="T21" fmla="*/ 2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227">
                    <a:moveTo>
                      <a:pt x="453" y="29"/>
                    </a:moveTo>
                    <a:lnTo>
                      <a:pt x="425" y="57"/>
                    </a:lnTo>
                    <a:lnTo>
                      <a:pt x="397" y="114"/>
                    </a:lnTo>
                    <a:lnTo>
                      <a:pt x="198" y="114"/>
                    </a:lnTo>
                    <a:lnTo>
                      <a:pt x="170" y="199"/>
                    </a:lnTo>
                    <a:lnTo>
                      <a:pt x="113" y="227"/>
                    </a:lnTo>
                    <a:lnTo>
                      <a:pt x="0" y="142"/>
                    </a:lnTo>
                    <a:lnTo>
                      <a:pt x="142" y="0"/>
                    </a:lnTo>
                    <a:lnTo>
                      <a:pt x="283" y="29"/>
                    </a:lnTo>
                    <a:lnTo>
                      <a:pt x="397" y="0"/>
                    </a:lnTo>
                    <a:lnTo>
                      <a:pt x="453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7" name="Freeform 169"/>
              <p:cNvSpPr>
                <a:spLocks/>
              </p:cNvSpPr>
              <p:nvPr/>
            </p:nvSpPr>
            <p:spPr bwMode="auto">
              <a:xfrm>
                <a:off x="4514" y="3364"/>
                <a:ext cx="737" cy="1191"/>
              </a:xfrm>
              <a:custGeom>
                <a:avLst/>
                <a:gdLst>
                  <a:gd name="T0" fmla="*/ 142 w 737"/>
                  <a:gd name="T1" fmla="*/ 1021 h 1191"/>
                  <a:gd name="T2" fmla="*/ 113 w 737"/>
                  <a:gd name="T3" fmla="*/ 879 h 1191"/>
                  <a:gd name="T4" fmla="*/ 170 w 737"/>
                  <a:gd name="T5" fmla="*/ 652 h 1191"/>
                  <a:gd name="T6" fmla="*/ 113 w 737"/>
                  <a:gd name="T7" fmla="*/ 596 h 1191"/>
                  <a:gd name="T8" fmla="*/ 57 w 737"/>
                  <a:gd name="T9" fmla="*/ 567 h 1191"/>
                  <a:gd name="T10" fmla="*/ 0 w 737"/>
                  <a:gd name="T11" fmla="*/ 482 h 1191"/>
                  <a:gd name="T12" fmla="*/ 142 w 737"/>
                  <a:gd name="T13" fmla="*/ 369 h 1191"/>
                  <a:gd name="T14" fmla="*/ 255 w 737"/>
                  <a:gd name="T15" fmla="*/ 340 h 1191"/>
                  <a:gd name="T16" fmla="*/ 368 w 737"/>
                  <a:gd name="T17" fmla="*/ 255 h 1191"/>
                  <a:gd name="T18" fmla="*/ 397 w 737"/>
                  <a:gd name="T19" fmla="*/ 170 h 1191"/>
                  <a:gd name="T20" fmla="*/ 454 w 737"/>
                  <a:gd name="T21" fmla="*/ 142 h 1191"/>
                  <a:gd name="T22" fmla="*/ 482 w 737"/>
                  <a:gd name="T23" fmla="*/ 29 h 1191"/>
                  <a:gd name="T24" fmla="*/ 567 w 737"/>
                  <a:gd name="T25" fmla="*/ 0 h 1191"/>
                  <a:gd name="T26" fmla="*/ 624 w 737"/>
                  <a:gd name="T27" fmla="*/ 57 h 1191"/>
                  <a:gd name="T28" fmla="*/ 595 w 737"/>
                  <a:gd name="T29" fmla="*/ 142 h 1191"/>
                  <a:gd name="T30" fmla="*/ 737 w 737"/>
                  <a:gd name="T31" fmla="*/ 170 h 1191"/>
                  <a:gd name="T32" fmla="*/ 737 w 737"/>
                  <a:gd name="T33" fmla="*/ 255 h 1191"/>
                  <a:gd name="T34" fmla="*/ 652 w 737"/>
                  <a:gd name="T35" fmla="*/ 255 h 1191"/>
                  <a:gd name="T36" fmla="*/ 652 w 737"/>
                  <a:gd name="T37" fmla="*/ 369 h 1191"/>
                  <a:gd name="T38" fmla="*/ 567 w 737"/>
                  <a:gd name="T39" fmla="*/ 454 h 1191"/>
                  <a:gd name="T40" fmla="*/ 567 w 737"/>
                  <a:gd name="T41" fmla="*/ 510 h 1191"/>
                  <a:gd name="T42" fmla="*/ 539 w 737"/>
                  <a:gd name="T43" fmla="*/ 624 h 1191"/>
                  <a:gd name="T44" fmla="*/ 454 w 737"/>
                  <a:gd name="T45" fmla="*/ 681 h 1191"/>
                  <a:gd name="T46" fmla="*/ 425 w 737"/>
                  <a:gd name="T47" fmla="*/ 766 h 1191"/>
                  <a:gd name="T48" fmla="*/ 510 w 737"/>
                  <a:gd name="T49" fmla="*/ 794 h 1191"/>
                  <a:gd name="T50" fmla="*/ 539 w 737"/>
                  <a:gd name="T51" fmla="*/ 879 h 1191"/>
                  <a:gd name="T52" fmla="*/ 567 w 737"/>
                  <a:gd name="T53" fmla="*/ 879 h 1191"/>
                  <a:gd name="T54" fmla="*/ 680 w 737"/>
                  <a:gd name="T55" fmla="*/ 822 h 1191"/>
                  <a:gd name="T56" fmla="*/ 709 w 737"/>
                  <a:gd name="T57" fmla="*/ 907 h 1191"/>
                  <a:gd name="T58" fmla="*/ 680 w 737"/>
                  <a:gd name="T59" fmla="*/ 992 h 1191"/>
                  <a:gd name="T60" fmla="*/ 709 w 737"/>
                  <a:gd name="T61" fmla="*/ 1049 h 1191"/>
                  <a:gd name="T62" fmla="*/ 709 w 737"/>
                  <a:gd name="T63" fmla="*/ 1134 h 1191"/>
                  <a:gd name="T64" fmla="*/ 595 w 737"/>
                  <a:gd name="T65" fmla="*/ 1191 h 1191"/>
                  <a:gd name="T66" fmla="*/ 539 w 737"/>
                  <a:gd name="T67" fmla="*/ 1163 h 1191"/>
                  <a:gd name="T68" fmla="*/ 482 w 737"/>
                  <a:gd name="T69" fmla="*/ 1163 h 1191"/>
                  <a:gd name="T70" fmla="*/ 425 w 737"/>
                  <a:gd name="T71" fmla="*/ 1134 h 1191"/>
                  <a:gd name="T72" fmla="*/ 425 w 737"/>
                  <a:gd name="T73" fmla="*/ 1106 h 1191"/>
                  <a:gd name="T74" fmla="*/ 397 w 737"/>
                  <a:gd name="T75" fmla="*/ 1106 h 1191"/>
                  <a:gd name="T76" fmla="*/ 340 w 737"/>
                  <a:gd name="T77" fmla="*/ 936 h 1191"/>
                  <a:gd name="T78" fmla="*/ 312 w 737"/>
                  <a:gd name="T79" fmla="*/ 1049 h 1191"/>
                  <a:gd name="T80" fmla="*/ 170 w 737"/>
                  <a:gd name="T81" fmla="*/ 992 h 1191"/>
                  <a:gd name="T82" fmla="*/ 142 w 737"/>
                  <a:gd name="T83" fmla="*/ 102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7" h="1191">
                    <a:moveTo>
                      <a:pt x="142" y="1021"/>
                    </a:moveTo>
                    <a:lnTo>
                      <a:pt x="113" y="879"/>
                    </a:lnTo>
                    <a:lnTo>
                      <a:pt x="170" y="652"/>
                    </a:lnTo>
                    <a:lnTo>
                      <a:pt x="113" y="596"/>
                    </a:lnTo>
                    <a:lnTo>
                      <a:pt x="57" y="567"/>
                    </a:lnTo>
                    <a:lnTo>
                      <a:pt x="0" y="482"/>
                    </a:lnTo>
                    <a:lnTo>
                      <a:pt x="142" y="369"/>
                    </a:lnTo>
                    <a:lnTo>
                      <a:pt x="255" y="340"/>
                    </a:lnTo>
                    <a:lnTo>
                      <a:pt x="368" y="255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82" y="29"/>
                    </a:lnTo>
                    <a:lnTo>
                      <a:pt x="567" y="0"/>
                    </a:lnTo>
                    <a:lnTo>
                      <a:pt x="624" y="57"/>
                    </a:lnTo>
                    <a:lnTo>
                      <a:pt x="595" y="142"/>
                    </a:lnTo>
                    <a:lnTo>
                      <a:pt x="737" y="170"/>
                    </a:lnTo>
                    <a:lnTo>
                      <a:pt x="737" y="255"/>
                    </a:lnTo>
                    <a:lnTo>
                      <a:pt x="652" y="255"/>
                    </a:lnTo>
                    <a:lnTo>
                      <a:pt x="652" y="369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539" y="624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510" y="794"/>
                    </a:lnTo>
                    <a:lnTo>
                      <a:pt x="539" y="879"/>
                    </a:lnTo>
                    <a:lnTo>
                      <a:pt x="567" y="879"/>
                    </a:lnTo>
                    <a:lnTo>
                      <a:pt x="680" y="822"/>
                    </a:lnTo>
                    <a:lnTo>
                      <a:pt x="709" y="907"/>
                    </a:lnTo>
                    <a:lnTo>
                      <a:pt x="680" y="992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595" y="1191"/>
                    </a:lnTo>
                    <a:lnTo>
                      <a:pt x="539" y="1163"/>
                    </a:lnTo>
                    <a:lnTo>
                      <a:pt x="482" y="1163"/>
                    </a:lnTo>
                    <a:lnTo>
                      <a:pt x="425" y="1134"/>
                    </a:lnTo>
                    <a:lnTo>
                      <a:pt x="425" y="1106"/>
                    </a:lnTo>
                    <a:lnTo>
                      <a:pt x="397" y="1106"/>
                    </a:lnTo>
                    <a:lnTo>
                      <a:pt x="340" y="936"/>
                    </a:lnTo>
                    <a:lnTo>
                      <a:pt x="312" y="1049"/>
                    </a:lnTo>
                    <a:lnTo>
                      <a:pt x="170" y="992"/>
                    </a:lnTo>
                    <a:lnTo>
                      <a:pt x="142" y="102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2474" name="Group 186"/>
            <p:cNvGrpSpPr>
              <a:grpSpLocks/>
            </p:cNvGrpSpPr>
            <p:nvPr/>
          </p:nvGrpSpPr>
          <p:grpSpPr bwMode="auto">
            <a:xfrm>
              <a:off x="2612701" y="117929"/>
              <a:ext cx="6107339" cy="6622143"/>
              <a:chOff x="1254" y="104"/>
              <a:chExt cx="5386" cy="5840"/>
            </a:xfrm>
          </p:grpSpPr>
          <p:sp>
            <p:nvSpPr>
              <p:cNvPr id="12421" name="Freeform 133"/>
              <p:cNvSpPr>
                <a:spLocks/>
              </p:cNvSpPr>
              <p:nvPr/>
            </p:nvSpPr>
            <p:spPr bwMode="auto">
              <a:xfrm>
                <a:off x="3010" y="2427"/>
                <a:ext cx="1106" cy="1190"/>
              </a:xfrm>
              <a:custGeom>
                <a:avLst/>
                <a:gdLst>
                  <a:gd name="T0" fmla="*/ 369 w 1106"/>
                  <a:gd name="T1" fmla="*/ 0 h 1190"/>
                  <a:gd name="T2" fmla="*/ 511 w 1106"/>
                  <a:gd name="T3" fmla="*/ 56 h 1190"/>
                  <a:gd name="T4" fmla="*/ 539 w 1106"/>
                  <a:gd name="T5" fmla="*/ 0 h 1190"/>
                  <a:gd name="T6" fmla="*/ 596 w 1106"/>
                  <a:gd name="T7" fmla="*/ 85 h 1190"/>
                  <a:gd name="T8" fmla="*/ 681 w 1106"/>
                  <a:gd name="T9" fmla="*/ 113 h 1190"/>
                  <a:gd name="T10" fmla="*/ 766 w 1106"/>
                  <a:gd name="T11" fmla="*/ 56 h 1190"/>
                  <a:gd name="T12" fmla="*/ 879 w 1106"/>
                  <a:gd name="T13" fmla="*/ 0 h 1190"/>
                  <a:gd name="T14" fmla="*/ 993 w 1106"/>
                  <a:gd name="T15" fmla="*/ 113 h 1190"/>
                  <a:gd name="T16" fmla="*/ 964 w 1106"/>
                  <a:gd name="T17" fmla="*/ 170 h 1190"/>
                  <a:gd name="T18" fmla="*/ 1021 w 1106"/>
                  <a:gd name="T19" fmla="*/ 226 h 1190"/>
                  <a:gd name="T20" fmla="*/ 1106 w 1106"/>
                  <a:gd name="T21" fmla="*/ 255 h 1190"/>
                  <a:gd name="T22" fmla="*/ 964 w 1106"/>
                  <a:gd name="T23" fmla="*/ 368 h 1190"/>
                  <a:gd name="T24" fmla="*/ 936 w 1106"/>
                  <a:gd name="T25" fmla="*/ 510 h 1190"/>
                  <a:gd name="T26" fmla="*/ 964 w 1106"/>
                  <a:gd name="T27" fmla="*/ 567 h 1190"/>
                  <a:gd name="T28" fmla="*/ 936 w 1106"/>
                  <a:gd name="T29" fmla="*/ 623 h 1190"/>
                  <a:gd name="T30" fmla="*/ 823 w 1106"/>
                  <a:gd name="T31" fmla="*/ 652 h 1190"/>
                  <a:gd name="T32" fmla="*/ 823 w 1106"/>
                  <a:gd name="T33" fmla="*/ 822 h 1190"/>
                  <a:gd name="T34" fmla="*/ 738 w 1106"/>
                  <a:gd name="T35" fmla="*/ 765 h 1190"/>
                  <a:gd name="T36" fmla="*/ 681 w 1106"/>
                  <a:gd name="T37" fmla="*/ 793 h 1190"/>
                  <a:gd name="T38" fmla="*/ 624 w 1106"/>
                  <a:gd name="T39" fmla="*/ 964 h 1190"/>
                  <a:gd name="T40" fmla="*/ 539 w 1106"/>
                  <a:gd name="T41" fmla="*/ 935 h 1190"/>
                  <a:gd name="T42" fmla="*/ 482 w 1106"/>
                  <a:gd name="T43" fmla="*/ 1049 h 1190"/>
                  <a:gd name="T44" fmla="*/ 397 w 1106"/>
                  <a:gd name="T45" fmla="*/ 992 h 1190"/>
                  <a:gd name="T46" fmla="*/ 227 w 1106"/>
                  <a:gd name="T47" fmla="*/ 1190 h 1190"/>
                  <a:gd name="T48" fmla="*/ 142 w 1106"/>
                  <a:gd name="T49" fmla="*/ 1020 h 1190"/>
                  <a:gd name="T50" fmla="*/ 57 w 1106"/>
                  <a:gd name="T51" fmla="*/ 964 h 1190"/>
                  <a:gd name="T52" fmla="*/ 85 w 1106"/>
                  <a:gd name="T53" fmla="*/ 850 h 1190"/>
                  <a:gd name="T54" fmla="*/ 29 w 1106"/>
                  <a:gd name="T55" fmla="*/ 765 h 1190"/>
                  <a:gd name="T56" fmla="*/ 0 w 1106"/>
                  <a:gd name="T57" fmla="*/ 652 h 1190"/>
                  <a:gd name="T58" fmla="*/ 85 w 1106"/>
                  <a:gd name="T59" fmla="*/ 538 h 1190"/>
                  <a:gd name="T60" fmla="*/ 85 w 1106"/>
                  <a:gd name="T61" fmla="*/ 425 h 1190"/>
                  <a:gd name="T62" fmla="*/ 171 w 1106"/>
                  <a:gd name="T63" fmla="*/ 425 h 1190"/>
                  <a:gd name="T64" fmla="*/ 369 w 1106"/>
                  <a:gd name="T65" fmla="*/ 255 h 1190"/>
                  <a:gd name="T66" fmla="*/ 341 w 1106"/>
                  <a:gd name="T67" fmla="*/ 198 h 1190"/>
                  <a:gd name="T68" fmla="*/ 397 w 1106"/>
                  <a:gd name="T69" fmla="*/ 56 h 1190"/>
                  <a:gd name="T70" fmla="*/ 369 w 1106"/>
                  <a:gd name="T71" fmla="*/ 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1190">
                    <a:moveTo>
                      <a:pt x="369" y="0"/>
                    </a:moveTo>
                    <a:lnTo>
                      <a:pt x="511" y="56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81" y="113"/>
                    </a:lnTo>
                    <a:lnTo>
                      <a:pt x="766" y="56"/>
                    </a:lnTo>
                    <a:lnTo>
                      <a:pt x="879" y="0"/>
                    </a:lnTo>
                    <a:lnTo>
                      <a:pt x="993" y="113"/>
                    </a:lnTo>
                    <a:lnTo>
                      <a:pt x="964" y="170"/>
                    </a:lnTo>
                    <a:lnTo>
                      <a:pt x="1021" y="226"/>
                    </a:lnTo>
                    <a:lnTo>
                      <a:pt x="1106" y="255"/>
                    </a:lnTo>
                    <a:lnTo>
                      <a:pt x="964" y="368"/>
                    </a:lnTo>
                    <a:lnTo>
                      <a:pt x="936" y="510"/>
                    </a:lnTo>
                    <a:lnTo>
                      <a:pt x="964" y="567"/>
                    </a:lnTo>
                    <a:lnTo>
                      <a:pt x="936" y="623"/>
                    </a:lnTo>
                    <a:lnTo>
                      <a:pt x="823" y="652"/>
                    </a:lnTo>
                    <a:lnTo>
                      <a:pt x="823" y="822"/>
                    </a:lnTo>
                    <a:lnTo>
                      <a:pt x="738" y="765"/>
                    </a:lnTo>
                    <a:lnTo>
                      <a:pt x="681" y="793"/>
                    </a:lnTo>
                    <a:lnTo>
                      <a:pt x="624" y="964"/>
                    </a:lnTo>
                    <a:lnTo>
                      <a:pt x="539" y="935"/>
                    </a:lnTo>
                    <a:lnTo>
                      <a:pt x="482" y="1049"/>
                    </a:lnTo>
                    <a:lnTo>
                      <a:pt x="397" y="992"/>
                    </a:lnTo>
                    <a:lnTo>
                      <a:pt x="227" y="1190"/>
                    </a:lnTo>
                    <a:lnTo>
                      <a:pt x="142" y="1020"/>
                    </a:lnTo>
                    <a:lnTo>
                      <a:pt x="57" y="964"/>
                    </a:lnTo>
                    <a:lnTo>
                      <a:pt x="85" y="850"/>
                    </a:lnTo>
                    <a:lnTo>
                      <a:pt x="29" y="765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85" y="425"/>
                    </a:lnTo>
                    <a:lnTo>
                      <a:pt x="171" y="425"/>
                    </a:lnTo>
                    <a:lnTo>
                      <a:pt x="369" y="255"/>
                    </a:lnTo>
                    <a:lnTo>
                      <a:pt x="341" y="198"/>
                    </a:lnTo>
                    <a:lnTo>
                      <a:pt x="397" y="56"/>
                    </a:lnTo>
                    <a:lnTo>
                      <a:pt x="369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2" name="Freeform 134"/>
              <p:cNvSpPr>
                <a:spLocks/>
              </p:cNvSpPr>
              <p:nvPr/>
            </p:nvSpPr>
            <p:spPr bwMode="auto">
              <a:xfrm>
                <a:off x="2700" y="3393"/>
                <a:ext cx="1077" cy="907"/>
              </a:xfrm>
              <a:custGeom>
                <a:avLst/>
                <a:gdLst>
                  <a:gd name="T0" fmla="*/ 368 w 1077"/>
                  <a:gd name="T1" fmla="*/ 0 h 907"/>
                  <a:gd name="T2" fmla="*/ 453 w 1077"/>
                  <a:gd name="T3" fmla="*/ 56 h 907"/>
                  <a:gd name="T4" fmla="*/ 538 w 1077"/>
                  <a:gd name="T5" fmla="*/ 226 h 907"/>
                  <a:gd name="T6" fmla="*/ 708 w 1077"/>
                  <a:gd name="T7" fmla="*/ 28 h 907"/>
                  <a:gd name="T8" fmla="*/ 793 w 1077"/>
                  <a:gd name="T9" fmla="*/ 85 h 907"/>
                  <a:gd name="T10" fmla="*/ 793 w 1077"/>
                  <a:gd name="T11" fmla="*/ 170 h 907"/>
                  <a:gd name="T12" fmla="*/ 907 w 1077"/>
                  <a:gd name="T13" fmla="*/ 198 h 907"/>
                  <a:gd name="T14" fmla="*/ 1020 w 1077"/>
                  <a:gd name="T15" fmla="*/ 311 h 907"/>
                  <a:gd name="T16" fmla="*/ 1077 w 1077"/>
                  <a:gd name="T17" fmla="*/ 396 h 907"/>
                  <a:gd name="T18" fmla="*/ 992 w 1077"/>
                  <a:gd name="T19" fmla="*/ 453 h 907"/>
                  <a:gd name="T20" fmla="*/ 1077 w 1077"/>
                  <a:gd name="T21" fmla="*/ 538 h 907"/>
                  <a:gd name="T22" fmla="*/ 1020 w 1077"/>
                  <a:gd name="T23" fmla="*/ 623 h 907"/>
                  <a:gd name="T24" fmla="*/ 1049 w 1077"/>
                  <a:gd name="T25" fmla="*/ 680 h 907"/>
                  <a:gd name="T26" fmla="*/ 1049 w 1077"/>
                  <a:gd name="T27" fmla="*/ 793 h 907"/>
                  <a:gd name="T28" fmla="*/ 878 w 1077"/>
                  <a:gd name="T29" fmla="*/ 793 h 907"/>
                  <a:gd name="T30" fmla="*/ 822 w 1077"/>
                  <a:gd name="T31" fmla="*/ 822 h 907"/>
                  <a:gd name="T32" fmla="*/ 850 w 1077"/>
                  <a:gd name="T33" fmla="*/ 850 h 907"/>
                  <a:gd name="T34" fmla="*/ 793 w 1077"/>
                  <a:gd name="T35" fmla="*/ 907 h 907"/>
                  <a:gd name="T36" fmla="*/ 708 w 1077"/>
                  <a:gd name="T37" fmla="*/ 878 h 907"/>
                  <a:gd name="T38" fmla="*/ 708 w 1077"/>
                  <a:gd name="T39" fmla="*/ 765 h 907"/>
                  <a:gd name="T40" fmla="*/ 567 w 1077"/>
                  <a:gd name="T41" fmla="*/ 652 h 907"/>
                  <a:gd name="T42" fmla="*/ 482 w 1077"/>
                  <a:gd name="T43" fmla="*/ 680 h 907"/>
                  <a:gd name="T44" fmla="*/ 425 w 1077"/>
                  <a:gd name="T45" fmla="*/ 765 h 907"/>
                  <a:gd name="T46" fmla="*/ 283 w 1077"/>
                  <a:gd name="T47" fmla="*/ 793 h 907"/>
                  <a:gd name="T48" fmla="*/ 198 w 1077"/>
                  <a:gd name="T49" fmla="*/ 765 h 907"/>
                  <a:gd name="T50" fmla="*/ 226 w 1077"/>
                  <a:gd name="T51" fmla="*/ 708 h 907"/>
                  <a:gd name="T52" fmla="*/ 170 w 1077"/>
                  <a:gd name="T53" fmla="*/ 652 h 907"/>
                  <a:gd name="T54" fmla="*/ 198 w 1077"/>
                  <a:gd name="T55" fmla="*/ 567 h 907"/>
                  <a:gd name="T56" fmla="*/ 255 w 1077"/>
                  <a:gd name="T57" fmla="*/ 567 h 907"/>
                  <a:gd name="T58" fmla="*/ 255 w 1077"/>
                  <a:gd name="T59" fmla="*/ 453 h 907"/>
                  <a:gd name="T60" fmla="*/ 170 w 1077"/>
                  <a:gd name="T61" fmla="*/ 453 h 907"/>
                  <a:gd name="T62" fmla="*/ 113 w 1077"/>
                  <a:gd name="T63" fmla="*/ 396 h 907"/>
                  <a:gd name="T64" fmla="*/ 56 w 1077"/>
                  <a:gd name="T65" fmla="*/ 425 h 907"/>
                  <a:gd name="T66" fmla="*/ 0 w 1077"/>
                  <a:gd name="T67" fmla="*/ 368 h 907"/>
                  <a:gd name="T68" fmla="*/ 56 w 1077"/>
                  <a:gd name="T69" fmla="*/ 311 h 907"/>
                  <a:gd name="T70" fmla="*/ 226 w 1077"/>
                  <a:gd name="T71" fmla="*/ 198 h 907"/>
                  <a:gd name="T72" fmla="*/ 255 w 1077"/>
                  <a:gd name="T73" fmla="*/ 113 h 907"/>
                  <a:gd name="T74" fmla="*/ 283 w 1077"/>
                  <a:gd name="T75" fmla="*/ 141 h 907"/>
                  <a:gd name="T76" fmla="*/ 368 w 1077"/>
                  <a:gd name="T7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77" h="907">
                    <a:moveTo>
                      <a:pt x="368" y="0"/>
                    </a:moveTo>
                    <a:lnTo>
                      <a:pt x="453" y="56"/>
                    </a:lnTo>
                    <a:lnTo>
                      <a:pt x="538" y="226"/>
                    </a:lnTo>
                    <a:lnTo>
                      <a:pt x="708" y="28"/>
                    </a:lnTo>
                    <a:lnTo>
                      <a:pt x="793" y="85"/>
                    </a:lnTo>
                    <a:lnTo>
                      <a:pt x="793" y="170"/>
                    </a:lnTo>
                    <a:lnTo>
                      <a:pt x="907" y="198"/>
                    </a:lnTo>
                    <a:lnTo>
                      <a:pt x="1020" y="311"/>
                    </a:lnTo>
                    <a:lnTo>
                      <a:pt x="1077" y="396"/>
                    </a:lnTo>
                    <a:lnTo>
                      <a:pt x="992" y="453"/>
                    </a:lnTo>
                    <a:lnTo>
                      <a:pt x="1077" y="538"/>
                    </a:lnTo>
                    <a:lnTo>
                      <a:pt x="1020" y="623"/>
                    </a:lnTo>
                    <a:lnTo>
                      <a:pt x="1049" y="680"/>
                    </a:lnTo>
                    <a:lnTo>
                      <a:pt x="1049" y="793"/>
                    </a:lnTo>
                    <a:lnTo>
                      <a:pt x="878" y="793"/>
                    </a:lnTo>
                    <a:lnTo>
                      <a:pt x="822" y="822"/>
                    </a:lnTo>
                    <a:lnTo>
                      <a:pt x="850" y="850"/>
                    </a:lnTo>
                    <a:lnTo>
                      <a:pt x="793" y="907"/>
                    </a:lnTo>
                    <a:lnTo>
                      <a:pt x="708" y="878"/>
                    </a:lnTo>
                    <a:lnTo>
                      <a:pt x="708" y="765"/>
                    </a:lnTo>
                    <a:lnTo>
                      <a:pt x="567" y="652"/>
                    </a:lnTo>
                    <a:lnTo>
                      <a:pt x="482" y="680"/>
                    </a:lnTo>
                    <a:lnTo>
                      <a:pt x="425" y="765"/>
                    </a:lnTo>
                    <a:lnTo>
                      <a:pt x="283" y="793"/>
                    </a:lnTo>
                    <a:lnTo>
                      <a:pt x="198" y="765"/>
                    </a:lnTo>
                    <a:lnTo>
                      <a:pt x="226" y="708"/>
                    </a:lnTo>
                    <a:lnTo>
                      <a:pt x="170" y="652"/>
                    </a:lnTo>
                    <a:lnTo>
                      <a:pt x="198" y="567"/>
                    </a:lnTo>
                    <a:lnTo>
                      <a:pt x="255" y="567"/>
                    </a:lnTo>
                    <a:lnTo>
                      <a:pt x="255" y="453"/>
                    </a:lnTo>
                    <a:lnTo>
                      <a:pt x="170" y="453"/>
                    </a:lnTo>
                    <a:lnTo>
                      <a:pt x="113" y="396"/>
                    </a:lnTo>
                    <a:lnTo>
                      <a:pt x="56" y="425"/>
                    </a:lnTo>
                    <a:lnTo>
                      <a:pt x="0" y="368"/>
                    </a:lnTo>
                    <a:lnTo>
                      <a:pt x="56" y="311"/>
                    </a:lnTo>
                    <a:lnTo>
                      <a:pt x="226" y="198"/>
                    </a:lnTo>
                    <a:lnTo>
                      <a:pt x="255" y="113"/>
                    </a:lnTo>
                    <a:lnTo>
                      <a:pt x="283" y="141"/>
                    </a:lnTo>
                    <a:lnTo>
                      <a:pt x="368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3" name="Freeform 135"/>
              <p:cNvSpPr>
                <a:spLocks/>
              </p:cNvSpPr>
              <p:nvPr/>
            </p:nvSpPr>
            <p:spPr bwMode="auto">
              <a:xfrm>
                <a:off x="2841" y="4045"/>
                <a:ext cx="1304" cy="1389"/>
              </a:xfrm>
              <a:custGeom>
                <a:avLst/>
                <a:gdLst>
                  <a:gd name="T0" fmla="*/ 284 w 1304"/>
                  <a:gd name="T1" fmla="*/ 113 h 1389"/>
                  <a:gd name="T2" fmla="*/ 426 w 1304"/>
                  <a:gd name="T3" fmla="*/ 0 h 1389"/>
                  <a:gd name="T4" fmla="*/ 567 w 1304"/>
                  <a:gd name="T5" fmla="*/ 226 h 1389"/>
                  <a:gd name="T6" fmla="*/ 709 w 1304"/>
                  <a:gd name="T7" fmla="*/ 198 h 1389"/>
                  <a:gd name="T8" fmla="*/ 737 w 1304"/>
                  <a:gd name="T9" fmla="*/ 141 h 1389"/>
                  <a:gd name="T10" fmla="*/ 908 w 1304"/>
                  <a:gd name="T11" fmla="*/ 28 h 1389"/>
                  <a:gd name="T12" fmla="*/ 1078 w 1304"/>
                  <a:gd name="T13" fmla="*/ 28 h 1389"/>
                  <a:gd name="T14" fmla="*/ 1078 w 1304"/>
                  <a:gd name="T15" fmla="*/ 113 h 1389"/>
                  <a:gd name="T16" fmla="*/ 1078 w 1304"/>
                  <a:gd name="T17" fmla="*/ 283 h 1389"/>
                  <a:gd name="T18" fmla="*/ 993 w 1304"/>
                  <a:gd name="T19" fmla="*/ 368 h 1389"/>
                  <a:gd name="T20" fmla="*/ 993 w 1304"/>
                  <a:gd name="T21" fmla="*/ 482 h 1389"/>
                  <a:gd name="T22" fmla="*/ 993 w 1304"/>
                  <a:gd name="T23" fmla="*/ 680 h 1389"/>
                  <a:gd name="T24" fmla="*/ 1049 w 1304"/>
                  <a:gd name="T25" fmla="*/ 765 h 1389"/>
                  <a:gd name="T26" fmla="*/ 1134 w 1304"/>
                  <a:gd name="T27" fmla="*/ 822 h 1389"/>
                  <a:gd name="T28" fmla="*/ 1248 w 1304"/>
                  <a:gd name="T29" fmla="*/ 992 h 1389"/>
                  <a:gd name="T30" fmla="*/ 1219 w 1304"/>
                  <a:gd name="T31" fmla="*/ 1077 h 1389"/>
                  <a:gd name="T32" fmla="*/ 1304 w 1304"/>
                  <a:gd name="T33" fmla="*/ 1219 h 1389"/>
                  <a:gd name="T34" fmla="*/ 1219 w 1304"/>
                  <a:gd name="T35" fmla="*/ 1162 h 1389"/>
                  <a:gd name="T36" fmla="*/ 1078 w 1304"/>
                  <a:gd name="T37" fmla="*/ 1105 h 1389"/>
                  <a:gd name="T38" fmla="*/ 964 w 1304"/>
                  <a:gd name="T39" fmla="*/ 1275 h 1389"/>
                  <a:gd name="T40" fmla="*/ 1021 w 1304"/>
                  <a:gd name="T41" fmla="*/ 1389 h 1389"/>
                  <a:gd name="T42" fmla="*/ 851 w 1304"/>
                  <a:gd name="T43" fmla="*/ 1332 h 1389"/>
                  <a:gd name="T44" fmla="*/ 766 w 1304"/>
                  <a:gd name="T45" fmla="*/ 1190 h 1389"/>
                  <a:gd name="T46" fmla="*/ 709 w 1304"/>
                  <a:gd name="T47" fmla="*/ 1020 h 1389"/>
                  <a:gd name="T48" fmla="*/ 624 w 1304"/>
                  <a:gd name="T49" fmla="*/ 907 h 1389"/>
                  <a:gd name="T50" fmla="*/ 567 w 1304"/>
                  <a:gd name="T51" fmla="*/ 963 h 1389"/>
                  <a:gd name="T52" fmla="*/ 652 w 1304"/>
                  <a:gd name="T53" fmla="*/ 1134 h 1389"/>
                  <a:gd name="T54" fmla="*/ 482 w 1304"/>
                  <a:gd name="T55" fmla="*/ 793 h 1389"/>
                  <a:gd name="T56" fmla="*/ 369 w 1304"/>
                  <a:gd name="T57" fmla="*/ 935 h 1389"/>
                  <a:gd name="T58" fmla="*/ 255 w 1304"/>
                  <a:gd name="T59" fmla="*/ 1020 h 1389"/>
                  <a:gd name="T60" fmla="*/ 227 w 1304"/>
                  <a:gd name="T61" fmla="*/ 878 h 1389"/>
                  <a:gd name="T62" fmla="*/ 114 w 1304"/>
                  <a:gd name="T63" fmla="*/ 963 h 1389"/>
                  <a:gd name="T64" fmla="*/ 29 w 1304"/>
                  <a:gd name="T65" fmla="*/ 992 h 1389"/>
                  <a:gd name="T66" fmla="*/ 0 w 1304"/>
                  <a:gd name="T67" fmla="*/ 935 h 1389"/>
                  <a:gd name="T68" fmla="*/ 85 w 1304"/>
                  <a:gd name="T69" fmla="*/ 822 h 1389"/>
                  <a:gd name="T70" fmla="*/ 227 w 1304"/>
                  <a:gd name="T71" fmla="*/ 708 h 1389"/>
                  <a:gd name="T72" fmla="*/ 199 w 1304"/>
                  <a:gd name="T73" fmla="*/ 623 h 1389"/>
                  <a:gd name="T74" fmla="*/ 142 w 1304"/>
                  <a:gd name="T75" fmla="*/ 482 h 1389"/>
                  <a:gd name="T76" fmla="*/ 142 w 1304"/>
                  <a:gd name="T77" fmla="*/ 34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04" h="1389">
                    <a:moveTo>
                      <a:pt x="142" y="141"/>
                    </a:moveTo>
                    <a:lnTo>
                      <a:pt x="284" y="113"/>
                    </a:lnTo>
                    <a:lnTo>
                      <a:pt x="341" y="28"/>
                    </a:lnTo>
                    <a:lnTo>
                      <a:pt x="426" y="0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52" y="255"/>
                    </a:lnTo>
                    <a:lnTo>
                      <a:pt x="709" y="198"/>
                    </a:lnTo>
                    <a:lnTo>
                      <a:pt x="681" y="170"/>
                    </a:lnTo>
                    <a:lnTo>
                      <a:pt x="737" y="141"/>
                    </a:lnTo>
                    <a:lnTo>
                      <a:pt x="908" y="141"/>
                    </a:lnTo>
                    <a:lnTo>
                      <a:pt x="908" y="28"/>
                    </a:lnTo>
                    <a:lnTo>
                      <a:pt x="993" y="0"/>
                    </a:lnTo>
                    <a:lnTo>
                      <a:pt x="1078" y="28"/>
                    </a:lnTo>
                    <a:lnTo>
                      <a:pt x="1106" y="85"/>
                    </a:lnTo>
                    <a:lnTo>
                      <a:pt x="1078" y="113"/>
                    </a:lnTo>
                    <a:lnTo>
                      <a:pt x="1106" y="198"/>
                    </a:lnTo>
                    <a:lnTo>
                      <a:pt x="1078" y="283"/>
                    </a:lnTo>
                    <a:lnTo>
                      <a:pt x="993" y="340"/>
                    </a:lnTo>
                    <a:lnTo>
                      <a:pt x="993" y="368"/>
                    </a:lnTo>
                    <a:lnTo>
                      <a:pt x="908" y="396"/>
                    </a:lnTo>
                    <a:lnTo>
                      <a:pt x="993" y="482"/>
                    </a:lnTo>
                    <a:lnTo>
                      <a:pt x="1021" y="595"/>
                    </a:lnTo>
                    <a:lnTo>
                      <a:pt x="993" y="680"/>
                    </a:lnTo>
                    <a:lnTo>
                      <a:pt x="1049" y="737"/>
                    </a:lnTo>
                    <a:lnTo>
                      <a:pt x="1049" y="765"/>
                    </a:lnTo>
                    <a:lnTo>
                      <a:pt x="1134" y="793"/>
                    </a:lnTo>
                    <a:lnTo>
                      <a:pt x="1134" y="822"/>
                    </a:lnTo>
                    <a:lnTo>
                      <a:pt x="1219" y="850"/>
                    </a:lnTo>
                    <a:lnTo>
                      <a:pt x="1248" y="992"/>
                    </a:lnTo>
                    <a:lnTo>
                      <a:pt x="1219" y="992"/>
                    </a:lnTo>
                    <a:lnTo>
                      <a:pt x="1219" y="1077"/>
                    </a:lnTo>
                    <a:lnTo>
                      <a:pt x="1248" y="1105"/>
                    </a:lnTo>
                    <a:lnTo>
                      <a:pt x="1304" y="1219"/>
                    </a:lnTo>
                    <a:lnTo>
                      <a:pt x="1276" y="1219"/>
                    </a:lnTo>
                    <a:lnTo>
                      <a:pt x="1219" y="1162"/>
                    </a:lnTo>
                    <a:lnTo>
                      <a:pt x="1106" y="1162"/>
                    </a:lnTo>
                    <a:lnTo>
                      <a:pt x="1078" y="1105"/>
                    </a:lnTo>
                    <a:lnTo>
                      <a:pt x="964" y="1190"/>
                    </a:lnTo>
                    <a:lnTo>
                      <a:pt x="964" y="1275"/>
                    </a:lnTo>
                    <a:lnTo>
                      <a:pt x="1021" y="1332"/>
                    </a:lnTo>
                    <a:lnTo>
                      <a:pt x="1021" y="1389"/>
                    </a:lnTo>
                    <a:lnTo>
                      <a:pt x="936" y="1332"/>
                    </a:lnTo>
                    <a:lnTo>
                      <a:pt x="851" y="1332"/>
                    </a:lnTo>
                    <a:lnTo>
                      <a:pt x="737" y="1219"/>
                    </a:lnTo>
                    <a:lnTo>
                      <a:pt x="766" y="1190"/>
                    </a:lnTo>
                    <a:lnTo>
                      <a:pt x="709" y="1134"/>
                    </a:lnTo>
                    <a:lnTo>
                      <a:pt x="709" y="1020"/>
                    </a:lnTo>
                    <a:lnTo>
                      <a:pt x="681" y="1020"/>
                    </a:lnTo>
                    <a:lnTo>
                      <a:pt x="624" y="907"/>
                    </a:lnTo>
                    <a:lnTo>
                      <a:pt x="624" y="963"/>
                    </a:lnTo>
                    <a:lnTo>
                      <a:pt x="567" y="963"/>
                    </a:lnTo>
                    <a:lnTo>
                      <a:pt x="624" y="1020"/>
                    </a:lnTo>
                    <a:lnTo>
                      <a:pt x="652" y="1134"/>
                    </a:lnTo>
                    <a:lnTo>
                      <a:pt x="454" y="1077"/>
                    </a:lnTo>
                    <a:lnTo>
                      <a:pt x="482" y="793"/>
                    </a:lnTo>
                    <a:lnTo>
                      <a:pt x="454" y="623"/>
                    </a:lnTo>
                    <a:lnTo>
                      <a:pt x="369" y="935"/>
                    </a:lnTo>
                    <a:lnTo>
                      <a:pt x="369" y="1020"/>
                    </a:lnTo>
                    <a:lnTo>
                      <a:pt x="255" y="1020"/>
                    </a:lnTo>
                    <a:lnTo>
                      <a:pt x="312" y="822"/>
                    </a:lnTo>
                    <a:lnTo>
                      <a:pt x="227" y="878"/>
                    </a:lnTo>
                    <a:lnTo>
                      <a:pt x="227" y="907"/>
                    </a:lnTo>
                    <a:lnTo>
                      <a:pt x="114" y="963"/>
                    </a:lnTo>
                    <a:lnTo>
                      <a:pt x="85" y="1020"/>
                    </a:lnTo>
                    <a:lnTo>
                      <a:pt x="29" y="992"/>
                    </a:lnTo>
                    <a:lnTo>
                      <a:pt x="0" y="1020"/>
                    </a:lnTo>
                    <a:lnTo>
                      <a:pt x="0" y="935"/>
                    </a:lnTo>
                    <a:lnTo>
                      <a:pt x="85" y="878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227" y="708"/>
                    </a:lnTo>
                    <a:lnTo>
                      <a:pt x="170" y="652"/>
                    </a:lnTo>
                    <a:lnTo>
                      <a:pt x="199" y="623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99" y="396"/>
                    </a:lnTo>
                    <a:lnTo>
                      <a:pt x="142" y="340"/>
                    </a:lnTo>
                    <a:lnTo>
                      <a:pt x="142" y="1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5" name="Freeform 137"/>
              <p:cNvSpPr>
                <a:spLocks/>
              </p:cNvSpPr>
              <p:nvPr/>
            </p:nvSpPr>
            <p:spPr bwMode="auto">
              <a:xfrm>
                <a:off x="3749" y="4328"/>
                <a:ext cx="198" cy="312"/>
              </a:xfrm>
              <a:custGeom>
                <a:avLst/>
                <a:gdLst>
                  <a:gd name="T0" fmla="*/ 113 w 198"/>
                  <a:gd name="T1" fmla="*/ 312 h 312"/>
                  <a:gd name="T2" fmla="*/ 85 w 198"/>
                  <a:gd name="T3" fmla="*/ 199 h 312"/>
                  <a:gd name="T4" fmla="*/ 0 w 198"/>
                  <a:gd name="T5" fmla="*/ 113 h 312"/>
                  <a:gd name="T6" fmla="*/ 85 w 198"/>
                  <a:gd name="T7" fmla="*/ 85 h 312"/>
                  <a:gd name="T8" fmla="*/ 85 w 198"/>
                  <a:gd name="T9" fmla="*/ 57 h 312"/>
                  <a:gd name="T10" fmla="*/ 170 w 198"/>
                  <a:gd name="T11" fmla="*/ 0 h 312"/>
                  <a:gd name="T12" fmla="*/ 170 w 198"/>
                  <a:gd name="T13" fmla="*/ 85 h 312"/>
                  <a:gd name="T14" fmla="*/ 198 w 198"/>
                  <a:gd name="T15" fmla="*/ 142 h 312"/>
                  <a:gd name="T16" fmla="*/ 198 w 198"/>
                  <a:gd name="T17" fmla="*/ 227 h 312"/>
                  <a:gd name="T18" fmla="*/ 170 w 198"/>
                  <a:gd name="T19" fmla="*/ 284 h 312"/>
                  <a:gd name="T20" fmla="*/ 113 w 198"/>
                  <a:gd name="T2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12">
                    <a:moveTo>
                      <a:pt x="113" y="312"/>
                    </a:moveTo>
                    <a:lnTo>
                      <a:pt x="85" y="199"/>
                    </a:lnTo>
                    <a:lnTo>
                      <a:pt x="0" y="113"/>
                    </a:lnTo>
                    <a:lnTo>
                      <a:pt x="85" y="85"/>
                    </a:lnTo>
                    <a:lnTo>
                      <a:pt x="85" y="57"/>
                    </a:lnTo>
                    <a:lnTo>
                      <a:pt x="170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198" y="227"/>
                    </a:lnTo>
                    <a:lnTo>
                      <a:pt x="170" y="284"/>
                    </a:lnTo>
                    <a:lnTo>
                      <a:pt x="113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6" name="Freeform 138"/>
              <p:cNvSpPr>
                <a:spLocks/>
              </p:cNvSpPr>
              <p:nvPr/>
            </p:nvSpPr>
            <p:spPr bwMode="auto">
              <a:xfrm>
                <a:off x="2529" y="4498"/>
                <a:ext cx="539" cy="737"/>
              </a:xfrm>
              <a:custGeom>
                <a:avLst/>
                <a:gdLst>
                  <a:gd name="T0" fmla="*/ 397 w 539"/>
                  <a:gd name="T1" fmla="*/ 29 h 737"/>
                  <a:gd name="T2" fmla="*/ 511 w 539"/>
                  <a:gd name="T3" fmla="*/ 170 h 737"/>
                  <a:gd name="T4" fmla="*/ 482 w 539"/>
                  <a:gd name="T5" fmla="*/ 199 h 737"/>
                  <a:gd name="T6" fmla="*/ 539 w 539"/>
                  <a:gd name="T7" fmla="*/ 255 h 737"/>
                  <a:gd name="T8" fmla="*/ 454 w 539"/>
                  <a:gd name="T9" fmla="*/ 369 h 737"/>
                  <a:gd name="T10" fmla="*/ 397 w 539"/>
                  <a:gd name="T11" fmla="*/ 369 h 737"/>
                  <a:gd name="T12" fmla="*/ 397 w 539"/>
                  <a:gd name="T13" fmla="*/ 425 h 737"/>
                  <a:gd name="T14" fmla="*/ 312 w 539"/>
                  <a:gd name="T15" fmla="*/ 482 h 737"/>
                  <a:gd name="T16" fmla="*/ 312 w 539"/>
                  <a:gd name="T17" fmla="*/ 567 h 737"/>
                  <a:gd name="T18" fmla="*/ 256 w 539"/>
                  <a:gd name="T19" fmla="*/ 596 h 737"/>
                  <a:gd name="T20" fmla="*/ 312 w 539"/>
                  <a:gd name="T21" fmla="*/ 652 h 737"/>
                  <a:gd name="T22" fmla="*/ 199 w 539"/>
                  <a:gd name="T23" fmla="*/ 709 h 737"/>
                  <a:gd name="T24" fmla="*/ 114 w 539"/>
                  <a:gd name="T25" fmla="*/ 709 h 737"/>
                  <a:gd name="T26" fmla="*/ 57 w 539"/>
                  <a:gd name="T27" fmla="*/ 737 h 737"/>
                  <a:gd name="T28" fmla="*/ 86 w 539"/>
                  <a:gd name="T29" fmla="*/ 624 h 737"/>
                  <a:gd name="T30" fmla="*/ 142 w 539"/>
                  <a:gd name="T31" fmla="*/ 624 h 737"/>
                  <a:gd name="T32" fmla="*/ 171 w 539"/>
                  <a:gd name="T33" fmla="*/ 596 h 737"/>
                  <a:gd name="T34" fmla="*/ 142 w 539"/>
                  <a:gd name="T35" fmla="*/ 539 h 737"/>
                  <a:gd name="T36" fmla="*/ 142 w 539"/>
                  <a:gd name="T37" fmla="*/ 425 h 737"/>
                  <a:gd name="T38" fmla="*/ 171 w 539"/>
                  <a:gd name="T39" fmla="*/ 397 h 737"/>
                  <a:gd name="T40" fmla="*/ 171 w 539"/>
                  <a:gd name="T41" fmla="*/ 340 h 737"/>
                  <a:gd name="T42" fmla="*/ 114 w 539"/>
                  <a:gd name="T43" fmla="*/ 284 h 737"/>
                  <a:gd name="T44" fmla="*/ 86 w 539"/>
                  <a:gd name="T45" fmla="*/ 340 h 737"/>
                  <a:gd name="T46" fmla="*/ 57 w 539"/>
                  <a:gd name="T47" fmla="*/ 340 h 737"/>
                  <a:gd name="T48" fmla="*/ 0 w 539"/>
                  <a:gd name="T49" fmla="*/ 284 h 737"/>
                  <a:gd name="T50" fmla="*/ 29 w 539"/>
                  <a:gd name="T51" fmla="*/ 255 h 737"/>
                  <a:gd name="T52" fmla="*/ 0 w 539"/>
                  <a:gd name="T53" fmla="*/ 227 h 737"/>
                  <a:gd name="T54" fmla="*/ 86 w 539"/>
                  <a:gd name="T55" fmla="*/ 199 h 737"/>
                  <a:gd name="T56" fmla="*/ 142 w 539"/>
                  <a:gd name="T57" fmla="*/ 29 h 737"/>
                  <a:gd name="T58" fmla="*/ 171 w 539"/>
                  <a:gd name="T59" fmla="*/ 0 h 737"/>
                  <a:gd name="T60" fmla="*/ 199 w 539"/>
                  <a:gd name="T61" fmla="*/ 0 h 737"/>
                  <a:gd name="T62" fmla="*/ 256 w 539"/>
                  <a:gd name="T63" fmla="*/ 57 h 737"/>
                  <a:gd name="T64" fmla="*/ 341 w 539"/>
                  <a:gd name="T65" fmla="*/ 57 h 737"/>
                  <a:gd name="T66" fmla="*/ 397 w 539"/>
                  <a:gd name="T67" fmla="*/ 29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737">
                    <a:moveTo>
                      <a:pt x="397" y="29"/>
                    </a:moveTo>
                    <a:lnTo>
                      <a:pt x="511" y="170"/>
                    </a:lnTo>
                    <a:lnTo>
                      <a:pt x="482" y="199"/>
                    </a:lnTo>
                    <a:lnTo>
                      <a:pt x="539" y="255"/>
                    </a:lnTo>
                    <a:lnTo>
                      <a:pt x="454" y="369"/>
                    </a:lnTo>
                    <a:lnTo>
                      <a:pt x="397" y="369"/>
                    </a:lnTo>
                    <a:lnTo>
                      <a:pt x="397" y="425"/>
                    </a:lnTo>
                    <a:lnTo>
                      <a:pt x="312" y="482"/>
                    </a:lnTo>
                    <a:lnTo>
                      <a:pt x="312" y="567"/>
                    </a:lnTo>
                    <a:lnTo>
                      <a:pt x="256" y="596"/>
                    </a:lnTo>
                    <a:lnTo>
                      <a:pt x="312" y="652"/>
                    </a:lnTo>
                    <a:lnTo>
                      <a:pt x="199" y="709"/>
                    </a:lnTo>
                    <a:lnTo>
                      <a:pt x="114" y="709"/>
                    </a:lnTo>
                    <a:lnTo>
                      <a:pt x="57" y="737"/>
                    </a:lnTo>
                    <a:lnTo>
                      <a:pt x="86" y="624"/>
                    </a:lnTo>
                    <a:lnTo>
                      <a:pt x="142" y="624"/>
                    </a:lnTo>
                    <a:lnTo>
                      <a:pt x="171" y="596"/>
                    </a:lnTo>
                    <a:lnTo>
                      <a:pt x="142" y="539"/>
                    </a:lnTo>
                    <a:lnTo>
                      <a:pt x="142" y="425"/>
                    </a:lnTo>
                    <a:lnTo>
                      <a:pt x="171" y="397"/>
                    </a:lnTo>
                    <a:lnTo>
                      <a:pt x="171" y="340"/>
                    </a:lnTo>
                    <a:lnTo>
                      <a:pt x="114" y="284"/>
                    </a:lnTo>
                    <a:lnTo>
                      <a:pt x="86" y="340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86" y="199"/>
                    </a:lnTo>
                    <a:lnTo>
                      <a:pt x="142" y="29"/>
                    </a:lnTo>
                    <a:lnTo>
                      <a:pt x="171" y="0"/>
                    </a:lnTo>
                    <a:lnTo>
                      <a:pt x="199" y="0"/>
                    </a:lnTo>
                    <a:lnTo>
                      <a:pt x="256" y="57"/>
                    </a:lnTo>
                    <a:lnTo>
                      <a:pt x="341" y="57"/>
                    </a:lnTo>
                    <a:lnTo>
                      <a:pt x="397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7" name="Freeform 139"/>
              <p:cNvSpPr>
                <a:spLocks/>
              </p:cNvSpPr>
              <p:nvPr/>
            </p:nvSpPr>
            <p:spPr bwMode="auto">
              <a:xfrm>
                <a:off x="2501" y="4782"/>
                <a:ext cx="199" cy="283"/>
              </a:xfrm>
              <a:custGeom>
                <a:avLst/>
                <a:gdLst>
                  <a:gd name="T0" fmla="*/ 114 w 199"/>
                  <a:gd name="T1" fmla="*/ 56 h 283"/>
                  <a:gd name="T2" fmla="*/ 85 w 199"/>
                  <a:gd name="T3" fmla="*/ 56 h 283"/>
                  <a:gd name="T4" fmla="*/ 57 w 199"/>
                  <a:gd name="T5" fmla="*/ 141 h 283"/>
                  <a:gd name="T6" fmla="*/ 0 w 199"/>
                  <a:gd name="T7" fmla="*/ 170 h 283"/>
                  <a:gd name="T8" fmla="*/ 0 w 199"/>
                  <a:gd name="T9" fmla="*/ 255 h 283"/>
                  <a:gd name="T10" fmla="*/ 85 w 199"/>
                  <a:gd name="T11" fmla="*/ 283 h 283"/>
                  <a:gd name="T12" fmla="*/ 114 w 199"/>
                  <a:gd name="T13" fmla="*/ 255 h 283"/>
                  <a:gd name="T14" fmla="*/ 170 w 199"/>
                  <a:gd name="T15" fmla="*/ 255 h 283"/>
                  <a:gd name="T16" fmla="*/ 170 w 199"/>
                  <a:gd name="T17" fmla="*/ 141 h 283"/>
                  <a:gd name="T18" fmla="*/ 199 w 199"/>
                  <a:gd name="T19" fmla="*/ 113 h 283"/>
                  <a:gd name="T20" fmla="*/ 199 w 199"/>
                  <a:gd name="T21" fmla="*/ 56 h 283"/>
                  <a:gd name="T22" fmla="*/ 142 w 199"/>
                  <a:gd name="T23" fmla="*/ 0 h 283"/>
                  <a:gd name="T24" fmla="*/ 114 w 199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283">
                    <a:moveTo>
                      <a:pt x="114" y="56"/>
                    </a:moveTo>
                    <a:lnTo>
                      <a:pt x="85" y="56"/>
                    </a:lnTo>
                    <a:lnTo>
                      <a:pt x="57" y="141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85" y="283"/>
                    </a:lnTo>
                    <a:lnTo>
                      <a:pt x="114" y="255"/>
                    </a:lnTo>
                    <a:lnTo>
                      <a:pt x="170" y="255"/>
                    </a:lnTo>
                    <a:lnTo>
                      <a:pt x="170" y="141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42" y="0"/>
                    </a:lnTo>
                    <a:lnTo>
                      <a:pt x="114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8" name="Freeform 140"/>
              <p:cNvSpPr>
                <a:spLocks/>
              </p:cNvSpPr>
              <p:nvPr/>
            </p:nvSpPr>
            <p:spPr bwMode="auto">
              <a:xfrm>
                <a:off x="2331" y="5831"/>
                <a:ext cx="85" cy="113"/>
              </a:xfrm>
              <a:custGeom>
                <a:avLst/>
                <a:gdLst>
                  <a:gd name="T0" fmla="*/ 57 w 85"/>
                  <a:gd name="T1" fmla="*/ 113 h 113"/>
                  <a:gd name="T2" fmla="*/ 0 w 85"/>
                  <a:gd name="T3" fmla="*/ 85 h 113"/>
                  <a:gd name="T4" fmla="*/ 0 w 85"/>
                  <a:gd name="T5" fmla="*/ 0 h 113"/>
                  <a:gd name="T6" fmla="*/ 85 w 85"/>
                  <a:gd name="T7" fmla="*/ 56 h 113"/>
                  <a:gd name="T8" fmla="*/ 57 w 85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57" y="113"/>
                    </a:moveTo>
                    <a:lnTo>
                      <a:pt x="0" y="85"/>
                    </a:lnTo>
                    <a:lnTo>
                      <a:pt x="0" y="0"/>
                    </a:lnTo>
                    <a:lnTo>
                      <a:pt x="85" y="56"/>
                    </a:lnTo>
                    <a:lnTo>
                      <a:pt x="57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29" name="Freeform 141"/>
              <p:cNvSpPr>
                <a:spLocks/>
              </p:cNvSpPr>
              <p:nvPr/>
            </p:nvSpPr>
            <p:spPr bwMode="auto">
              <a:xfrm>
                <a:off x="2643" y="5746"/>
                <a:ext cx="170" cy="141"/>
              </a:xfrm>
              <a:custGeom>
                <a:avLst/>
                <a:gdLst>
                  <a:gd name="T0" fmla="*/ 0 w 170"/>
                  <a:gd name="T1" fmla="*/ 141 h 141"/>
                  <a:gd name="T2" fmla="*/ 28 w 170"/>
                  <a:gd name="T3" fmla="*/ 56 h 141"/>
                  <a:gd name="T4" fmla="*/ 57 w 170"/>
                  <a:gd name="T5" fmla="*/ 56 h 141"/>
                  <a:gd name="T6" fmla="*/ 113 w 170"/>
                  <a:gd name="T7" fmla="*/ 0 h 141"/>
                  <a:gd name="T8" fmla="*/ 170 w 170"/>
                  <a:gd name="T9" fmla="*/ 28 h 141"/>
                  <a:gd name="T10" fmla="*/ 113 w 170"/>
                  <a:gd name="T11" fmla="*/ 113 h 141"/>
                  <a:gd name="T12" fmla="*/ 0 w 1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41">
                    <a:moveTo>
                      <a:pt x="0" y="141"/>
                    </a:moveTo>
                    <a:lnTo>
                      <a:pt x="28" y="56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113" y="113"/>
                    </a:lnTo>
                    <a:lnTo>
                      <a:pt x="0" y="1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0" name="Freeform 142"/>
              <p:cNvSpPr>
                <a:spLocks/>
              </p:cNvSpPr>
              <p:nvPr/>
            </p:nvSpPr>
            <p:spPr bwMode="auto">
              <a:xfrm>
                <a:off x="2444" y="5547"/>
                <a:ext cx="199" cy="227"/>
              </a:xfrm>
              <a:custGeom>
                <a:avLst/>
                <a:gdLst>
                  <a:gd name="T0" fmla="*/ 171 w 199"/>
                  <a:gd name="T1" fmla="*/ 227 h 227"/>
                  <a:gd name="T2" fmla="*/ 199 w 199"/>
                  <a:gd name="T3" fmla="*/ 170 h 227"/>
                  <a:gd name="T4" fmla="*/ 142 w 199"/>
                  <a:gd name="T5" fmla="*/ 114 h 227"/>
                  <a:gd name="T6" fmla="*/ 171 w 199"/>
                  <a:gd name="T7" fmla="*/ 57 h 227"/>
                  <a:gd name="T8" fmla="*/ 114 w 199"/>
                  <a:gd name="T9" fmla="*/ 0 h 227"/>
                  <a:gd name="T10" fmla="*/ 57 w 199"/>
                  <a:gd name="T11" fmla="*/ 57 h 227"/>
                  <a:gd name="T12" fmla="*/ 0 w 199"/>
                  <a:gd name="T13" fmla="*/ 85 h 227"/>
                  <a:gd name="T14" fmla="*/ 0 w 199"/>
                  <a:gd name="T15" fmla="*/ 170 h 227"/>
                  <a:gd name="T16" fmla="*/ 114 w 199"/>
                  <a:gd name="T17" fmla="*/ 227 h 227"/>
                  <a:gd name="T18" fmla="*/ 171 w 199"/>
                  <a:gd name="T1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71" y="227"/>
                    </a:moveTo>
                    <a:lnTo>
                      <a:pt x="199" y="170"/>
                    </a:lnTo>
                    <a:lnTo>
                      <a:pt x="142" y="114"/>
                    </a:lnTo>
                    <a:lnTo>
                      <a:pt x="171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85"/>
                    </a:lnTo>
                    <a:lnTo>
                      <a:pt x="0" y="170"/>
                    </a:lnTo>
                    <a:lnTo>
                      <a:pt x="114" y="227"/>
                    </a:lnTo>
                    <a:lnTo>
                      <a:pt x="171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1" name="Freeform 143"/>
              <p:cNvSpPr>
                <a:spLocks/>
              </p:cNvSpPr>
              <p:nvPr/>
            </p:nvSpPr>
            <p:spPr bwMode="auto">
              <a:xfrm>
                <a:off x="2331" y="5462"/>
                <a:ext cx="142" cy="170"/>
              </a:xfrm>
              <a:custGeom>
                <a:avLst/>
                <a:gdLst>
                  <a:gd name="T0" fmla="*/ 57 w 142"/>
                  <a:gd name="T1" fmla="*/ 170 h 170"/>
                  <a:gd name="T2" fmla="*/ 142 w 142"/>
                  <a:gd name="T3" fmla="*/ 113 h 170"/>
                  <a:gd name="T4" fmla="*/ 113 w 142"/>
                  <a:gd name="T5" fmla="*/ 0 h 170"/>
                  <a:gd name="T6" fmla="*/ 0 w 142"/>
                  <a:gd name="T7" fmla="*/ 57 h 170"/>
                  <a:gd name="T8" fmla="*/ 57 w 142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70">
                    <a:moveTo>
                      <a:pt x="57" y="170"/>
                    </a:moveTo>
                    <a:lnTo>
                      <a:pt x="142" y="113"/>
                    </a:lnTo>
                    <a:lnTo>
                      <a:pt x="113" y="0"/>
                    </a:lnTo>
                    <a:lnTo>
                      <a:pt x="0" y="57"/>
                    </a:lnTo>
                    <a:lnTo>
                      <a:pt x="57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2" name="Freeform 144"/>
              <p:cNvSpPr>
                <a:spLocks/>
              </p:cNvSpPr>
              <p:nvPr/>
            </p:nvSpPr>
            <p:spPr bwMode="auto">
              <a:xfrm>
                <a:off x="2359" y="5349"/>
                <a:ext cx="85" cy="113"/>
              </a:xfrm>
              <a:custGeom>
                <a:avLst/>
                <a:gdLst>
                  <a:gd name="T0" fmla="*/ 85 w 85"/>
                  <a:gd name="T1" fmla="*/ 56 h 113"/>
                  <a:gd name="T2" fmla="*/ 0 w 85"/>
                  <a:gd name="T3" fmla="*/ 113 h 113"/>
                  <a:gd name="T4" fmla="*/ 0 w 85"/>
                  <a:gd name="T5" fmla="*/ 56 h 113"/>
                  <a:gd name="T6" fmla="*/ 85 w 85"/>
                  <a:gd name="T7" fmla="*/ 0 h 113"/>
                  <a:gd name="T8" fmla="*/ 85 w 85"/>
                  <a:gd name="T9" fmla="*/ 5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85" y="56"/>
                    </a:moveTo>
                    <a:lnTo>
                      <a:pt x="0" y="113"/>
                    </a:lnTo>
                    <a:lnTo>
                      <a:pt x="0" y="56"/>
                    </a:lnTo>
                    <a:lnTo>
                      <a:pt x="85" y="0"/>
                    </a:lnTo>
                    <a:lnTo>
                      <a:pt x="85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3" name="Freeform 145"/>
              <p:cNvSpPr>
                <a:spLocks/>
              </p:cNvSpPr>
              <p:nvPr/>
            </p:nvSpPr>
            <p:spPr bwMode="auto">
              <a:xfrm>
                <a:off x="2076" y="4413"/>
                <a:ext cx="624" cy="936"/>
              </a:xfrm>
              <a:custGeom>
                <a:avLst/>
                <a:gdLst>
                  <a:gd name="T0" fmla="*/ 510 w 624"/>
                  <a:gd name="T1" fmla="*/ 822 h 936"/>
                  <a:gd name="T2" fmla="*/ 539 w 624"/>
                  <a:gd name="T3" fmla="*/ 709 h 936"/>
                  <a:gd name="T4" fmla="*/ 595 w 624"/>
                  <a:gd name="T5" fmla="*/ 709 h 936"/>
                  <a:gd name="T6" fmla="*/ 624 w 624"/>
                  <a:gd name="T7" fmla="*/ 681 h 936"/>
                  <a:gd name="T8" fmla="*/ 595 w 624"/>
                  <a:gd name="T9" fmla="*/ 624 h 936"/>
                  <a:gd name="T10" fmla="*/ 539 w 624"/>
                  <a:gd name="T11" fmla="*/ 624 h 936"/>
                  <a:gd name="T12" fmla="*/ 510 w 624"/>
                  <a:gd name="T13" fmla="*/ 652 h 936"/>
                  <a:gd name="T14" fmla="*/ 425 w 624"/>
                  <a:gd name="T15" fmla="*/ 624 h 936"/>
                  <a:gd name="T16" fmla="*/ 425 w 624"/>
                  <a:gd name="T17" fmla="*/ 539 h 936"/>
                  <a:gd name="T18" fmla="*/ 482 w 624"/>
                  <a:gd name="T19" fmla="*/ 510 h 936"/>
                  <a:gd name="T20" fmla="*/ 510 w 624"/>
                  <a:gd name="T21" fmla="*/ 425 h 936"/>
                  <a:gd name="T22" fmla="*/ 453 w 624"/>
                  <a:gd name="T23" fmla="*/ 369 h 936"/>
                  <a:gd name="T24" fmla="*/ 482 w 624"/>
                  <a:gd name="T25" fmla="*/ 340 h 936"/>
                  <a:gd name="T26" fmla="*/ 453 w 624"/>
                  <a:gd name="T27" fmla="*/ 312 h 936"/>
                  <a:gd name="T28" fmla="*/ 539 w 624"/>
                  <a:gd name="T29" fmla="*/ 284 h 936"/>
                  <a:gd name="T30" fmla="*/ 595 w 624"/>
                  <a:gd name="T31" fmla="*/ 114 h 936"/>
                  <a:gd name="T32" fmla="*/ 539 w 624"/>
                  <a:gd name="T33" fmla="*/ 57 h 936"/>
                  <a:gd name="T34" fmla="*/ 510 w 624"/>
                  <a:gd name="T35" fmla="*/ 0 h 936"/>
                  <a:gd name="T36" fmla="*/ 453 w 624"/>
                  <a:gd name="T37" fmla="*/ 28 h 936"/>
                  <a:gd name="T38" fmla="*/ 397 w 624"/>
                  <a:gd name="T39" fmla="*/ 0 h 936"/>
                  <a:gd name="T40" fmla="*/ 368 w 624"/>
                  <a:gd name="T41" fmla="*/ 57 h 936"/>
                  <a:gd name="T42" fmla="*/ 312 w 624"/>
                  <a:gd name="T43" fmla="*/ 85 h 936"/>
                  <a:gd name="T44" fmla="*/ 255 w 624"/>
                  <a:gd name="T45" fmla="*/ 255 h 936"/>
                  <a:gd name="T46" fmla="*/ 142 w 624"/>
                  <a:gd name="T47" fmla="*/ 312 h 936"/>
                  <a:gd name="T48" fmla="*/ 113 w 624"/>
                  <a:gd name="T49" fmla="*/ 369 h 936"/>
                  <a:gd name="T50" fmla="*/ 57 w 624"/>
                  <a:gd name="T51" fmla="*/ 397 h 936"/>
                  <a:gd name="T52" fmla="*/ 0 w 624"/>
                  <a:gd name="T53" fmla="*/ 567 h 936"/>
                  <a:gd name="T54" fmla="*/ 57 w 624"/>
                  <a:gd name="T55" fmla="*/ 567 h 936"/>
                  <a:gd name="T56" fmla="*/ 57 w 624"/>
                  <a:gd name="T57" fmla="*/ 595 h 936"/>
                  <a:gd name="T58" fmla="*/ 28 w 624"/>
                  <a:gd name="T59" fmla="*/ 652 h 936"/>
                  <a:gd name="T60" fmla="*/ 28 w 624"/>
                  <a:gd name="T61" fmla="*/ 709 h 936"/>
                  <a:gd name="T62" fmla="*/ 57 w 624"/>
                  <a:gd name="T63" fmla="*/ 737 h 936"/>
                  <a:gd name="T64" fmla="*/ 57 w 624"/>
                  <a:gd name="T65" fmla="*/ 822 h 936"/>
                  <a:gd name="T66" fmla="*/ 113 w 624"/>
                  <a:gd name="T67" fmla="*/ 851 h 936"/>
                  <a:gd name="T68" fmla="*/ 198 w 624"/>
                  <a:gd name="T69" fmla="*/ 794 h 936"/>
                  <a:gd name="T70" fmla="*/ 227 w 624"/>
                  <a:gd name="T71" fmla="*/ 822 h 936"/>
                  <a:gd name="T72" fmla="*/ 170 w 624"/>
                  <a:gd name="T73" fmla="*/ 851 h 936"/>
                  <a:gd name="T74" fmla="*/ 142 w 624"/>
                  <a:gd name="T75" fmla="*/ 907 h 936"/>
                  <a:gd name="T76" fmla="*/ 227 w 624"/>
                  <a:gd name="T77" fmla="*/ 936 h 936"/>
                  <a:gd name="T78" fmla="*/ 283 w 624"/>
                  <a:gd name="T79" fmla="*/ 851 h 936"/>
                  <a:gd name="T80" fmla="*/ 340 w 624"/>
                  <a:gd name="T81" fmla="*/ 879 h 936"/>
                  <a:gd name="T82" fmla="*/ 397 w 624"/>
                  <a:gd name="T83" fmla="*/ 851 h 936"/>
                  <a:gd name="T84" fmla="*/ 425 w 624"/>
                  <a:gd name="T85" fmla="*/ 737 h 936"/>
                  <a:gd name="T86" fmla="*/ 482 w 624"/>
                  <a:gd name="T87" fmla="*/ 851 h 936"/>
                  <a:gd name="T88" fmla="*/ 510 w 624"/>
                  <a:gd name="T89" fmla="*/ 822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4" h="936">
                    <a:moveTo>
                      <a:pt x="510" y="822"/>
                    </a:moveTo>
                    <a:lnTo>
                      <a:pt x="539" y="709"/>
                    </a:lnTo>
                    <a:lnTo>
                      <a:pt x="595" y="709"/>
                    </a:lnTo>
                    <a:lnTo>
                      <a:pt x="624" y="681"/>
                    </a:lnTo>
                    <a:lnTo>
                      <a:pt x="595" y="624"/>
                    </a:lnTo>
                    <a:lnTo>
                      <a:pt x="539" y="624"/>
                    </a:lnTo>
                    <a:lnTo>
                      <a:pt x="510" y="652"/>
                    </a:lnTo>
                    <a:lnTo>
                      <a:pt x="425" y="624"/>
                    </a:lnTo>
                    <a:lnTo>
                      <a:pt x="425" y="539"/>
                    </a:lnTo>
                    <a:lnTo>
                      <a:pt x="482" y="510"/>
                    </a:lnTo>
                    <a:lnTo>
                      <a:pt x="510" y="425"/>
                    </a:lnTo>
                    <a:lnTo>
                      <a:pt x="453" y="369"/>
                    </a:lnTo>
                    <a:lnTo>
                      <a:pt x="482" y="340"/>
                    </a:lnTo>
                    <a:lnTo>
                      <a:pt x="453" y="312"/>
                    </a:lnTo>
                    <a:lnTo>
                      <a:pt x="539" y="284"/>
                    </a:lnTo>
                    <a:lnTo>
                      <a:pt x="595" y="114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397" y="0"/>
                    </a:lnTo>
                    <a:lnTo>
                      <a:pt x="368" y="57"/>
                    </a:lnTo>
                    <a:lnTo>
                      <a:pt x="312" y="85"/>
                    </a:lnTo>
                    <a:lnTo>
                      <a:pt x="255" y="255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57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95"/>
                    </a:lnTo>
                    <a:lnTo>
                      <a:pt x="28" y="652"/>
                    </a:lnTo>
                    <a:lnTo>
                      <a:pt x="28" y="709"/>
                    </a:lnTo>
                    <a:lnTo>
                      <a:pt x="57" y="737"/>
                    </a:lnTo>
                    <a:lnTo>
                      <a:pt x="57" y="822"/>
                    </a:lnTo>
                    <a:lnTo>
                      <a:pt x="113" y="851"/>
                    </a:lnTo>
                    <a:lnTo>
                      <a:pt x="198" y="794"/>
                    </a:lnTo>
                    <a:lnTo>
                      <a:pt x="227" y="822"/>
                    </a:lnTo>
                    <a:lnTo>
                      <a:pt x="170" y="851"/>
                    </a:lnTo>
                    <a:lnTo>
                      <a:pt x="142" y="907"/>
                    </a:lnTo>
                    <a:lnTo>
                      <a:pt x="227" y="936"/>
                    </a:lnTo>
                    <a:lnTo>
                      <a:pt x="283" y="851"/>
                    </a:lnTo>
                    <a:lnTo>
                      <a:pt x="340" y="879"/>
                    </a:lnTo>
                    <a:lnTo>
                      <a:pt x="397" y="851"/>
                    </a:lnTo>
                    <a:lnTo>
                      <a:pt x="425" y="737"/>
                    </a:lnTo>
                    <a:lnTo>
                      <a:pt x="482" y="851"/>
                    </a:lnTo>
                    <a:lnTo>
                      <a:pt x="510" y="82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4" name="Freeform 146"/>
              <p:cNvSpPr>
                <a:spLocks/>
              </p:cNvSpPr>
              <p:nvPr/>
            </p:nvSpPr>
            <p:spPr bwMode="auto">
              <a:xfrm>
                <a:off x="2416" y="3846"/>
                <a:ext cx="624" cy="709"/>
              </a:xfrm>
              <a:custGeom>
                <a:avLst/>
                <a:gdLst>
                  <a:gd name="T0" fmla="*/ 57 w 624"/>
                  <a:gd name="T1" fmla="*/ 567 h 709"/>
                  <a:gd name="T2" fmla="*/ 113 w 624"/>
                  <a:gd name="T3" fmla="*/ 595 h 709"/>
                  <a:gd name="T4" fmla="*/ 170 w 624"/>
                  <a:gd name="T5" fmla="*/ 567 h 709"/>
                  <a:gd name="T6" fmla="*/ 199 w 624"/>
                  <a:gd name="T7" fmla="*/ 624 h 709"/>
                  <a:gd name="T8" fmla="*/ 255 w 624"/>
                  <a:gd name="T9" fmla="*/ 681 h 709"/>
                  <a:gd name="T10" fmla="*/ 284 w 624"/>
                  <a:gd name="T11" fmla="*/ 652 h 709"/>
                  <a:gd name="T12" fmla="*/ 312 w 624"/>
                  <a:gd name="T13" fmla="*/ 652 h 709"/>
                  <a:gd name="T14" fmla="*/ 369 w 624"/>
                  <a:gd name="T15" fmla="*/ 709 h 709"/>
                  <a:gd name="T16" fmla="*/ 454 w 624"/>
                  <a:gd name="T17" fmla="*/ 709 h 709"/>
                  <a:gd name="T18" fmla="*/ 510 w 624"/>
                  <a:gd name="T19" fmla="*/ 681 h 709"/>
                  <a:gd name="T20" fmla="*/ 567 w 624"/>
                  <a:gd name="T21" fmla="*/ 681 h 709"/>
                  <a:gd name="T22" fmla="*/ 624 w 624"/>
                  <a:gd name="T23" fmla="*/ 595 h 709"/>
                  <a:gd name="T24" fmla="*/ 567 w 624"/>
                  <a:gd name="T25" fmla="*/ 539 h 709"/>
                  <a:gd name="T26" fmla="*/ 567 w 624"/>
                  <a:gd name="T27" fmla="*/ 340 h 709"/>
                  <a:gd name="T28" fmla="*/ 482 w 624"/>
                  <a:gd name="T29" fmla="*/ 312 h 709"/>
                  <a:gd name="T30" fmla="*/ 510 w 624"/>
                  <a:gd name="T31" fmla="*/ 255 h 709"/>
                  <a:gd name="T32" fmla="*/ 454 w 624"/>
                  <a:gd name="T33" fmla="*/ 199 h 709"/>
                  <a:gd name="T34" fmla="*/ 482 w 624"/>
                  <a:gd name="T35" fmla="*/ 114 h 709"/>
                  <a:gd name="T36" fmla="*/ 539 w 624"/>
                  <a:gd name="T37" fmla="*/ 114 h 709"/>
                  <a:gd name="T38" fmla="*/ 539 w 624"/>
                  <a:gd name="T39" fmla="*/ 0 h 709"/>
                  <a:gd name="T40" fmla="*/ 454 w 624"/>
                  <a:gd name="T41" fmla="*/ 0 h 709"/>
                  <a:gd name="T42" fmla="*/ 397 w 624"/>
                  <a:gd name="T43" fmla="*/ 28 h 709"/>
                  <a:gd name="T44" fmla="*/ 369 w 624"/>
                  <a:gd name="T45" fmla="*/ 114 h 709"/>
                  <a:gd name="T46" fmla="*/ 255 w 624"/>
                  <a:gd name="T47" fmla="*/ 142 h 709"/>
                  <a:gd name="T48" fmla="*/ 227 w 624"/>
                  <a:gd name="T49" fmla="*/ 227 h 709"/>
                  <a:gd name="T50" fmla="*/ 227 w 624"/>
                  <a:gd name="T51" fmla="*/ 340 h 709"/>
                  <a:gd name="T52" fmla="*/ 28 w 624"/>
                  <a:gd name="T53" fmla="*/ 284 h 709"/>
                  <a:gd name="T54" fmla="*/ 28 w 624"/>
                  <a:gd name="T55" fmla="*/ 340 h 709"/>
                  <a:gd name="T56" fmla="*/ 113 w 624"/>
                  <a:gd name="T57" fmla="*/ 340 h 709"/>
                  <a:gd name="T58" fmla="*/ 85 w 624"/>
                  <a:gd name="T59" fmla="*/ 397 h 709"/>
                  <a:gd name="T60" fmla="*/ 28 w 624"/>
                  <a:gd name="T61" fmla="*/ 397 h 709"/>
                  <a:gd name="T62" fmla="*/ 0 w 624"/>
                  <a:gd name="T63" fmla="*/ 454 h 709"/>
                  <a:gd name="T64" fmla="*/ 57 w 624"/>
                  <a:gd name="T65" fmla="*/ 482 h 709"/>
                  <a:gd name="T66" fmla="*/ 85 w 624"/>
                  <a:gd name="T67" fmla="*/ 539 h 709"/>
                  <a:gd name="T68" fmla="*/ 57 w 624"/>
                  <a:gd name="T69" fmla="*/ 56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4" h="709">
                    <a:moveTo>
                      <a:pt x="57" y="567"/>
                    </a:moveTo>
                    <a:lnTo>
                      <a:pt x="113" y="595"/>
                    </a:lnTo>
                    <a:lnTo>
                      <a:pt x="170" y="567"/>
                    </a:lnTo>
                    <a:lnTo>
                      <a:pt x="199" y="624"/>
                    </a:lnTo>
                    <a:lnTo>
                      <a:pt x="255" y="681"/>
                    </a:lnTo>
                    <a:lnTo>
                      <a:pt x="284" y="652"/>
                    </a:lnTo>
                    <a:lnTo>
                      <a:pt x="312" y="652"/>
                    </a:lnTo>
                    <a:lnTo>
                      <a:pt x="369" y="709"/>
                    </a:lnTo>
                    <a:lnTo>
                      <a:pt x="454" y="709"/>
                    </a:lnTo>
                    <a:lnTo>
                      <a:pt x="510" y="681"/>
                    </a:lnTo>
                    <a:lnTo>
                      <a:pt x="567" y="681"/>
                    </a:lnTo>
                    <a:lnTo>
                      <a:pt x="624" y="595"/>
                    </a:lnTo>
                    <a:lnTo>
                      <a:pt x="567" y="539"/>
                    </a:lnTo>
                    <a:lnTo>
                      <a:pt x="567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54" y="199"/>
                    </a:lnTo>
                    <a:lnTo>
                      <a:pt x="482" y="114"/>
                    </a:lnTo>
                    <a:lnTo>
                      <a:pt x="539" y="114"/>
                    </a:lnTo>
                    <a:lnTo>
                      <a:pt x="539" y="0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114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113" y="340"/>
                    </a:lnTo>
                    <a:lnTo>
                      <a:pt x="85" y="397"/>
                    </a:lnTo>
                    <a:lnTo>
                      <a:pt x="28" y="397"/>
                    </a:lnTo>
                    <a:lnTo>
                      <a:pt x="0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57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5" name="Freeform 147"/>
              <p:cNvSpPr>
                <a:spLocks/>
              </p:cNvSpPr>
              <p:nvPr/>
            </p:nvSpPr>
            <p:spPr bwMode="auto">
              <a:xfrm>
                <a:off x="1679" y="3591"/>
                <a:ext cx="1191" cy="1219"/>
              </a:xfrm>
              <a:custGeom>
                <a:avLst/>
                <a:gdLst>
                  <a:gd name="T0" fmla="*/ 454 w 1191"/>
                  <a:gd name="T1" fmla="*/ 1219 h 1219"/>
                  <a:gd name="T2" fmla="*/ 510 w 1191"/>
                  <a:gd name="T3" fmla="*/ 1191 h 1219"/>
                  <a:gd name="T4" fmla="*/ 539 w 1191"/>
                  <a:gd name="T5" fmla="*/ 1134 h 1219"/>
                  <a:gd name="T6" fmla="*/ 652 w 1191"/>
                  <a:gd name="T7" fmla="*/ 1077 h 1219"/>
                  <a:gd name="T8" fmla="*/ 709 w 1191"/>
                  <a:gd name="T9" fmla="*/ 907 h 1219"/>
                  <a:gd name="T10" fmla="*/ 765 w 1191"/>
                  <a:gd name="T11" fmla="*/ 879 h 1219"/>
                  <a:gd name="T12" fmla="*/ 794 w 1191"/>
                  <a:gd name="T13" fmla="*/ 822 h 1219"/>
                  <a:gd name="T14" fmla="*/ 822 w 1191"/>
                  <a:gd name="T15" fmla="*/ 794 h 1219"/>
                  <a:gd name="T16" fmla="*/ 794 w 1191"/>
                  <a:gd name="T17" fmla="*/ 737 h 1219"/>
                  <a:gd name="T18" fmla="*/ 737 w 1191"/>
                  <a:gd name="T19" fmla="*/ 709 h 1219"/>
                  <a:gd name="T20" fmla="*/ 765 w 1191"/>
                  <a:gd name="T21" fmla="*/ 652 h 1219"/>
                  <a:gd name="T22" fmla="*/ 822 w 1191"/>
                  <a:gd name="T23" fmla="*/ 652 h 1219"/>
                  <a:gd name="T24" fmla="*/ 850 w 1191"/>
                  <a:gd name="T25" fmla="*/ 595 h 1219"/>
                  <a:gd name="T26" fmla="*/ 765 w 1191"/>
                  <a:gd name="T27" fmla="*/ 595 h 1219"/>
                  <a:gd name="T28" fmla="*/ 765 w 1191"/>
                  <a:gd name="T29" fmla="*/ 539 h 1219"/>
                  <a:gd name="T30" fmla="*/ 964 w 1191"/>
                  <a:gd name="T31" fmla="*/ 595 h 1219"/>
                  <a:gd name="T32" fmla="*/ 964 w 1191"/>
                  <a:gd name="T33" fmla="*/ 482 h 1219"/>
                  <a:gd name="T34" fmla="*/ 992 w 1191"/>
                  <a:gd name="T35" fmla="*/ 397 h 1219"/>
                  <a:gd name="T36" fmla="*/ 1106 w 1191"/>
                  <a:gd name="T37" fmla="*/ 369 h 1219"/>
                  <a:gd name="T38" fmla="*/ 1134 w 1191"/>
                  <a:gd name="T39" fmla="*/ 283 h 1219"/>
                  <a:gd name="T40" fmla="*/ 1191 w 1191"/>
                  <a:gd name="T41" fmla="*/ 255 h 1219"/>
                  <a:gd name="T42" fmla="*/ 1134 w 1191"/>
                  <a:gd name="T43" fmla="*/ 198 h 1219"/>
                  <a:gd name="T44" fmla="*/ 1077 w 1191"/>
                  <a:gd name="T45" fmla="*/ 227 h 1219"/>
                  <a:gd name="T46" fmla="*/ 1021 w 1191"/>
                  <a:gd name="T47" fmla="*/ 170 h 1219"/>
                  <a:gd name="T48" fmla="*/ 964 w 1191"/>
                  <a:gd name="T49" fmla="*/ 142 h 1219"/>
                  <a:gd name="T50" fmla="*/ 936 w 1191"/>
                  <a:gd name="T51" fmla="*/ 57 h 1219"/>
                  <a:gd name="T52" fmla="*/ 822 w 1191"/>
                  <a:gd name="T53" fmla="*/ 28 h 1219"/>
                  <a:gd name="T54" fmla="*/ 765 w 1191"/>
                  <a:gd name="T55" fmla="*/ 57 h 1219"/>
                  <a:gd name="T56" fmla="*/ 794 w 1191"/>
                  <a:gd name="T57" fmla="*/ 142 h 1219"/>
                  <a:gd name="T58" fmla="*/ 822 w 1191"/>
                  <a:gd name="T59" fmla="*/ 198 h 1219"/>
                  <a:gd name="T60" fmla="*/ 680 w 1191"/>
                  <a:gd name="T61" fmla="*/ 227 h 1219"/>
                  <a:gd name="T62" fmla="*/ 652 w 1191"/>
                  <a:gd name="T63" fmla="*/ 312 h 1219"/>
                  <a:gd name="T64" fmla="*/ 454 w 1191"/>
                  <a:gd name="T65" fmla="*/ 369 h 1219"/>
                  <a:gd name="T66" fmla="*/ 312 w 1191"/>
                  <a:gd name="T67" fmla="*/ 283 h 1219"/>
                  <a:gd name="T68" fmla="*/ 227 w 1191"/>
                  <a:gd name="T69" fmla="*/ 85 h 1219"/>
                  <a:gd name="T70" fmla="*/ 170 w 1191"/>
                  <a:gd name="T71" fmla="*/ 85 h 1219"/>
                  <a:gd name="T72" fmla="*/ 113 w 1191"/>
                  <a:gd name="T73" fmla="*/ 28 h 1219"/>
                  <a:gd name="T74" fmla="*/ 57 w 1191"/>
                  <a:gd name="T75" fmla="*/ 0 h 1219"/>
                  <a:gd name="T76" fmla="*/ 0 w 1191"/>
                  <a:gd name="T77" fmla="*/ 85 h 1219"/>
                  <a:gd name="T78" fmla="*/ 28 w 1191"/>
                  <a:gd name="T79" fmla="*/ 142 h 1219"/>
                  <a:gd name="T80" fmla="*/ 85 w 1191"/>
                  <a:gd name="T81" fmla="*/ 312 h 1219"/>
                  <a:gd name="T82" fmla="*/ 142 w 1191"/>
                  <a:gd name="T83" fmla="*/ 369 h 1219"/>
                  <a:gd name="T84" fmla="*/ 113 w 1191"/>
                  <a:gd name="T85" fmla="*/ 425 h 1219"/>
                  <a:gd name="T86" fmla="*/ 198 w 1191"/>
                  <a:gd name="T87" fmla="*/ 454 h 1219"/>
                  <a:gd name="T88" fmla="*/ 113 w 1191"/>
                  <a:gd name="T89" fmla="*/ 595 h 1219"/>
                  <a:gd name="T90" fmla="*/ 142 w 1191"/>
                  <a:gd name="T91" fmla="*/ 652 h 1219"/>
                  <a:gd name="T92" fmla="*/ 85 w 1191"/>
                  <a:gd name="T93" fmla="*/ 737 h 1219"/>
                  <a:gd name="T94" fmla="*/ 170 w 1191"/>
                  <a:gd name="T95" fmla="*/ 794 h 1219"/>
                  <a:gd name="T96" fmla="*/ 170 w 1191"/>
                  <a:gd name="T97" fmla="*/ 907 h 1219"/>
                  <a:gd name="T98" fmla="*/ 283 w 1191"/>
                  <a:gd name="T99" fmla="*/ 936 h 1219"/>
                  <a:gd name="T100" fmla="*/ 312 w 1191"/>
                  <a:gd name="T101" fmla="*/ 1021 h 1219"/>
                  <a:gd name="T102" fmla="*/ 397 w 1191"/>
                  <a:gd name="T103" fmla="*/ 1106 h 1219"/>
                  <a:gd name="T104" fmla="*/ 454 w 1191"/>
                  <a:gd name="T105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1" h="1219">
                    <a:moveTo>
                      <a:pt x="454" y="1219"/>
                    </a:moveTo>
                    <a:lnTo>
                      <a:pt x="510" y="1191"/>
                    </a:lnTo>
                    <a:lnTo>
                      <a:pt x="539" y="1134"/>
                    </a:lnTo>
                    <a:lnTo>
                      <a:pt x="652" y="1077"/>
                    </a:lnTo>
                    <a:lnTo>
                      <a:pt x="709" y="907"/>
                    </a:lnTo>
                    <a:lnTo>
                      <a:pt x="765" y="879"/>
                    </a:lnTo>
                    <a:lnTo>
                      <a:pt x="794" y="822"/>
                    </a:lnTo>
                    <a:lnTo>
                      <a:pt x="822" y="794"/>
                    </a:lnTo>
                    <a:lnTo>
                      <a:pt x="794" y="737"/>
                    </a:lnTo>
                    <a:lnTo>
                      <a:pt x="737" y="709"/>
                    </a:lnTo>
                    <a:lnTo>
                      <a:pt x="765" y="652"/>
                    </a:lnTo>
                    <a:lnTo>
                      <a:pt x="822" y="652"/>
                    </a:lnTo>
                    <a:lnTo>
                      <a:pt x="850" y="595"/>
                    </a:lnTo>
                    <a:lnTo>
                      <a:pt x="765" y="595"/>
                    </a:lnTo>
                    <a:lnTo>
                      <a:pt x="765" y="539"/>
                    </a:lnTo>
                    <a:lnTo>
                      <a:pt x="964" y="595"/>
                    </a:lnTo>
                    <a:lnTo>
                      <a:pt x="964" y="482"/>
                    </a:lnTo>
                    <a:lnTo>
                      <a:pt x="992" y="397"/>
                    </a:lnTo>
                    <a:lnTo>
                      <a:pt x="1106" y="369"/>
                    </a:lnTo>
                    <a:lnTo>
                      <a:pt x="1134" y="283"/>
                    </a:lnTo>
                    <a:lnTo>
                      <a:pt x="1191" y="255"/>
                    </a:lnTo>
                    <a:lnTo>
                      <a:pt x="1134" y="198"/>
                    </a:lnTo>
                    <a:lnTo>
                      <a:pt x="1077" y="227"/>
                    </a:lnTo>
                    <a:lnTo>
                      <a:pt x="1021" y="170"/>
                    </a:lnTo>
                    <a:lnTo>
                      <a:pt x="964" y="142"/>
                    </a:lnTo>
                    <a:lnTo>
                      <a:pt x="936" y="57"/>
                    </a:lnTo>
                    <a:lnTo>
                      <a:pt x="822" y="28"/>
                    </a:lnTo>
                    <a:lnTo>
                      <a:pt x="765" y="57"/>
                    </a:lnTo>
                    <a:lnTo>
                      <a:pt x="794" y="142"/>
                    </a:lnTo>
                    <a:lnTo>
                      <a:pt x="822" y="198"/>
                    </a:lnTo>
                    <a:lnTo>
                      <a:pt x="680" y="227"/>
                    </a:lnTo>
                    <a:lnTo>
                      <a:pt x="652" y="312"/>
                    </a:lnTo>
                    <a:lnTo>
                      <a:pt x="454" y="369"/>
                    </a:lnTo>
                    <a:lnTo>
                      <a:pt x="312" y="283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13" y="28"/>
                    </a:lnTo>
                    <a:lnTo>
                      <a:pt x="57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113" y="425"/>
                    </a:lnTo>
                    <a:lnTo>
                      <a:pt x="198" y="454"/>
                    </a:lnTo>
                    <a:lnTo>
                      <a:pt x="113" y="595"/>
                    </a:lnTo>
                    <a:lnTo>
                      <a:pt x="142" y="652"/>
                    </a:lnTo>
                    <a:lnTo>
                      <a:pt x="85" y="737"/>
                    </a:lnTo>
                    <a:lnTo>
                      <a:pt x="170" y="794"/>
                    </a:lnTo>
                    <a:lnTo>
                      <a:pt x="170" y="907"/>
                    </a:lnTo>
                    <a:lnTo>
                      <a:pt x="283" y="936"/>
                    </a:lnTo>
                    <a:lnTo>
                      <a:pt x="312" y="1021"/>
                    </a:lnTo>
                    <a:lnTo>
                      <a:pt x="397" y="1106"/>
                    </a:lnTo>
                    <a:lnTo>
                      <a:pt x="454" y="121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7" name="Freeform 149"/>
              <p:cNvSpPr>
                <a:spLocks/>
              </p:cNvSpPr>
              <p:nvPr/>
            </p:nvSpPr>
            <p:spPr bwMode="auto">
              <a:xfrm>
                <a:off x="1537" y="2372"/>
                <a:ext cx="1871" cy="1588"/>
              </a:xfrm>
              <a:custGeom>
                <a:avLst/>
                <a:gdLst>
                  <a:gd name="T0" fmla="*/ 255 w 1871"/>
                  <a:gd name="T1" fmla="*/ 1247 h 1588"/>
                  <a:gd name="T2" fmla="*/ 369 w 1871"/>
                  <a:gd name="T3" fmla="*/ 1304 h 1588"/>
                  <a:gd name="T4" fmla="*/ 596 w 1871"/>
                  <a:gd name="T5" fmla="*/ 1588 h 1588"/>
                  <a:gd name="T6" fmla="*/ 822 w 1871"/>
                  <a:gd name="T7" fmla="*/ 1446 h 1588"/>
                  <a:gd name="T8" fmla="*/ 936 w 1871"/>
                  <a:gd name="T9" fmla="*/ 1361 h 1588"/>
                  <a:gd name="T10" fmla="*/ 964 w 1871"/>
                  <a:gd name="T11" fmla="*/ 1247 h 1588"/>
                  <a:gd name="T12" fmla="*/ 1106 w 1871"/>
                  <a:gd name="T13" fmla="*/ 1361 h 1588"/>
                  <a:gd name="T14" fmla="*/ 1219 w 1871"/>
                  <a:gd name="T15" fmla="*/ 1332 h 1588"/>
                  <a:gd name="T16" fmla="*/ 1418 w 1871"/>
                  <a:gd name="T17" fmla="*/ 1134 h 1588"/>
                  <a:gd name="T18" fmla="*/ 1531 w 1871"/>
                  <a:gd name="T19" fmla="*/ 1021 h 1588"/>
                  <a:gd name="T20" fmla="*/ 1503 w 1871"/>
                  <a:gd name="T21" fmla="*/ 822 h 1588"/>
                  <a:gd name="T22" fmla="*/ 1559 w 1871"/>
                  <a:gd name="T23" fmla="*/ 595 h 1588"/>
                  <a:gd name="T24" fmla="*/ 1645 w 1871"/>
                  <a:gd name="T25" fmla="*/ 482 h 1588"/>
                  <a:gd name="T26" fmla="*/ 1815 w 1871"/>
                  <a:gd name="T27" fmla="*/ 255 h 1588"/>
                  <a:gd name="T28" fmla="*/ 1843 w 1871"/>
                  <a:gd name="T29" fmla="*/ 57 h 1588"/>
                  <a:gd name="T30" fmla="*/ 1786 w 1871"/>
                  <a:gd name="T31" fmla="*/ 0 h 1588"/>
                  <a:gd name="T32" fmla="*/ 1673 w 1871"/>
                  <a:gd name="T33" fmla="*/ 57 h 1588"/>
                  <a:gd name="T34" fmla="*/ 1645 w 1871"/>
                  <a:gd name="T35" fmla="*/ 113 h 1588"/>
                  <a:gd name="T36" fmla="*/ 1503 w 1871"/>
                  <a:gd name="T37" fmla="*/ 142 h 1588"/>
                  <a:gd name="T38" fmla="*/ 1361 w 1871"/>
                  <a:gd name="T39" fmla="*/ 340 h 1588"/>
                  <a:gd name="T40" fmla="*/ 1304 w 1871"/>
                  <a:gd name="T41" fmla="*/ 57 h 1588"/>
                  <a:gd name="T42" fmla="*/ 1248 w 1871"/>
                  <a:gd name="T43" fmla="*/ 113 h 1588"/>
                  <a:gd name="T44" fmla="*/ 1134 w 1871"/>
                  <a:gd name="T45" fmla="*/ 170 h 1588"/>
                  <a:gd name="T46" fmla="*/ 1134 w 1871"/>
                  <a:gd name="T47" fmla="*/ 340 h 1588"/>
                  <a:gd name="T48" fmla="*/ 936 w 1871"/>
                  <a:gd name="T49" fmla="*/ 482 h 1588"/>
                  <a:gd name="T50" fmla="*/ 794 w 1871"/>
                  <a:gd name="T51" fmla="*/ 482 h 1588"/>
                  <a:gd name="T52" fmla="*/ 709 w 1871"/>
                  <a:gd name="T53" fmla="*/ 425 h 1588"/>
                  <a:gd name="T54" fmla="*/ 596 w 1871"/>
                  <a:gd name="T55" fmla="*/ 482 h 1588"/>
                  <a:gd name="T56" fmla="*/ 511 w 1871"/>
                  <a:gd name="T57" fmla="*/ 482 h 1588"/>
                  <a:gd name="T58" fmla="*/ 284 w 1871"/>
                  <a:gd name="T59" fmla="*/ 510 h 1588"/>
                  <a:gd name="T60" fmla="*/ 0 w 1871"/>
                  <a:gd name="T61" fmla="*/ 624 h 1588"/>
                  <a:gd name="T62" fmla="*/ 29 w 1871"/>
                  <a:gd name="T63" fmla="*/ 709 h 1588"/>
                  <a:gd name="T64" fmla="*/ 114 w 1871"/>
                  <a:gd name="T65" fmla="*/ 765 h 1588"/>
                  <a:gd name="T66" fmla="*/ 227 w 1871"/>
                  <a:gd name="T67" fmla="*/ 850 h 1588"/>
                  <a:gd name="T68" fmla="*/ 199 w 1871"/>
                  <a:gd name="T69" fmla="*/ 964 h 1588"/>
                  <a:gd name="T70" fmla="*/ 170 w 1871"/>
                  <a:gd name="T71" fmla="*/ 1049 h 1588"/>
                  <a:gd name="T72" fmla="*/ 199 w 1871"/>
                  <a:gd name="T73" fmla="*/ 1219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71" h="1588">
                    <a:moveTo>
                      <a:pt x="199" y="1219"/>
                    </a:moveTo>
                    <a:lnTo>
                      <a:pt x="255" y="1247"/>
                    </a:lnTo>
                    <a:lnTo>
                      <a:pt x="312" y="1304"/>
                    </a:lnTo>
                    <a:lnTo>
                      <a:pt x="369" y="1304"/>
                    </a:lnTo>
                    <a:lnTo>
                      <a:pt x="454" y="1502"/>
                    </a:lnTo>
                    <a:lnTo>
                      <a:pt x="596" y="1588"/>
                    </a:lnTo>
                    <a:lnTo>
                      <a:pt x="794" y="1531"/>
                    </a:lnTo>
                    <a:lnTo>
                      <a:pt x="822" y="1446"/>
                    </a:lnTo>
                    <a:lnTo>
                      <a:pt x="964" y="1417"/>
                    </a:lnTo>
                    <a:lnTo>
                      <a:pt x="936" y="1361"/>
                    </a:lnTo>
                    <a:lnTo>
                      <a:pt x="907" y="1276"/>
                    </a:lnTo>
                    <a:lnTo>
                      <a:pt x="964" y="1247"/>
                    </a:lnTo>
                    <a:lnTo>
                      <a:pt x="1078" y="1276"/>
                    </a:lnTo>
                    <a:lnTo>
                      <a:pt x="1106" y="1361"/>
                    </a:lnTo>
                    <a:lnTo>
                      <a:pt x="1163" y="1389"/>
                    </a:lnTo>
                    <a:lnTo>
                      <a:pt x="1219" y="1332"/>
                    </a:lnTo>
                    <a:lnTo>
                      <a:pt x="1389" y="1219"/>
                    </a:lnTo>
                    <a:lnTo>
                      <a:pt x="1418" y="1134"/>
                    </a:lnTo>
                    <a:lnTo>
                      <a:pt x="1446" y="1162"/>
                    </a:lnTo>
                    <a:lnTo>
                      <a:pt x="1531" y="1021"/>
                    </a:lnTo>
                    <a:lnTo>
                      <a:pt x="1559" y="907"/>
                    </a:lnTo>
                    <a:lnTo>
                      <a:pt x="1503" y="822"/>
                    </a:lnTo>
                    <a:lnTo>
                      <a:pt x="1474" y="709"/>
                    </a:lnTo>
                    <a:lnTo>
                      <a:pt x="1559" y="595"/>
                    </a:lnTo>
                    <a:lnTo>
                      <a:pt x="1559" y="482"/>
                    </a:lnTo>
                    <a:lnTo>
                      <a:pt x="1645" y="482"/>
                    </a:lnTo>
                    <a:lnTo>
                      <a:pt x="1843" y="312"/>
                    </a:lnTo>
                    <a:lnTo>
                      <a:pt x="1815" y="255"/>
                    </a:lnTo>
                    <a:lnTo>
                      <a:pt x="1871" y="113"/>
                    </a:lnTo>
                    <a:lnTo>
                      <a:pt x="1843" y="57"/>
                    </a:lnTo>
                    <a:lnTo>
                      <a:pt x="1815" y="0"/>
                    </a:lnTo>
                    <a:lnTo>
                      <a:pt x="1786" y="0"/>
                    </a:lnTo>
                    <a:lnTo>
                      <a:pt x="1701" y="85"/>
                    </a:lnTo>
                    <a:lnTo>
                      <a:pt x="1673" y="57"/>
                    </a:lnTo>
                    <a:lnTo>
                      <a:pt x="1616" y="57"/>
                    </a:lnTo>
                    <a:lnTo>
                      <a:pt x="1645" y="113"/>
                    </a:lnTo>
                    <a:lnTo>
                      <a:pt x="1559" y="113"/>
                    </a:lnTo>
                    <a:lnTo>
                      <a:pt x="1503" y="142"/>
                    </a:lnTo>
                    <a:lnTo>
                      <a:pt x="1503" y="227"/>
                    </a:lnTo>
                    <a:lnTo>
                      <a:pt x="1361" y="340"/>
                    </a:lnTo>
                    <a:lnTo>
                      <a:pt x="1361" y="170"/>
                    </a:lnTo>
                    <a:lnTo>
                      <a:pt x="1304" y="57"/>
                    </a:lnTo>
                    <a:lnTo>
                      <a:pt x="1219" y="57"/>
                    </a:lnTo>
                    <a:lnTo>
                      <a:pt x="1248" y="113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06" y="255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936" y="482"/>
                    </a:lnTo>
                    <a:lnTo>
                      <a:pt x="907" y="539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39" y="454"/>
                    </a:lnTo>
                    <a:lnTo>
                      <a:pt x="511" y="482"/>
                    </a:lnTo>
                    <a:lnTo>
                      <a:pt x="454" y="425"/>
                    </a:lnTo>
                    <a:lnTo>
                      <a:pt x="284" y="510"/>
                    </a:lnTo>
                    <a:lnTo>
                      <a:pt x="85" y="482"/>
                    </a:lnTo>
                    <a:lnTo>
                      <a:pt x="0" y="624"/>
                    </a:lnTo>
                    <a:lnTo>
                      <a:pt x="29" y="652"/>
                    </a:lnTo>
                    <a:lnTo>
                      <a:pt x="29" y="709"/>
                    </a:lnTo>
                    <a:lnTo>
                      <a:pt x="57" y="765"/>
                    </a:lnTo>
                    <a:lnTo>
                      <a:pt x="114" y="765"/>
                    </a:lnTo>
                    <a:lnTo>
                      <a:pt x="114" y="794"/>
                    </a:lnTo>
                    <a:lnTo>
                      <a:pt x="227" y="850"/>
                    </a:lnTo>
                    <a:lnTo>
                      <a:pt x="227" y="879"/>
                    </a:lnTo>
                    <a:lnTo>
                      <a:pt x="199" y="964"/>
                    </a:lnTo>
                    <a:lnTo>
                      <a:pt x="227" y="1021"/>
                    </a:lnTo>
                    <a:lnTo>
                      <a:pt x="170" y="1049"/>
                    </a:lnTo>
                    <a:lnTo>
                      <a:pt x="170" y="1191"/>
                    </a:lnTo>
                    <a:lnTo>
                      <a:pt x="199" y="121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8" name="Freeform 150"/>
              <p:cNvSpPr>
                <a:spLocks/>
              </p:cNvSpPr>
              <p:nvPr/>
            </p:nvSpPr>
            <p:spPr bwMode="auto">
              <a:xfrm>
                <a:off x="1254" y="1068"/>
                <a:ext cx="1672" cy="1928"/>
              </a:xfrm>
              <a:custGeom>
                <a:avLst/>
                <a:gdLst>
                  <a:gd name="T0" fmla="*/ 283 w 1672"/>
                  <a:gd name="T1" fmla="*/ 1928 h 1928"/>
                  <a:gd name="T2" fmla="*/ 368 w 1672"/>
                  <a:gd name="T3" fmla="*/ 1786 h 1928"/>
                  <a:gd name="T4" fmla="*/ 567 w 1672"/>
                  <a:gd name="T5" fmla="*/ 1814 h 1928"/>
                  <a:gd name="T6" fmla="*/ 737 w 1672"/>
                  <a:gd name="T7" fmla="*/ 1729 h 1928"/>
                  <a:gd name="T8" fmla="*/ 794 w 1672"/>
                  <a:gd name="T9" fmla="*/ 1786 h 1928"/>
                  <a:gd name="T10" fmla="*/ 822 w 1672"/>
                  <a:gd name="T11" fmla="*/ 1758 h 1928"/>
                  <a:gd name="T12" fmla="*/ 879 w 1672"/>
                  <a:gd name="T13" fmla="*/ 1786 h 1928"/>
                  <a:gd name="T14" fmla="*/ 935 w 1672"/>
                  <a:gd name="T15" fmla="*/ 1786 h 1928"/>
                  <a:gd name="T16" fmla="*/ 992 w 1672"/>
                  <a:gd name="T17" fmla="*/ 1729 h 1928"/>
                  <a:gd name="T18" fmla="*/ 1020 w 1672"/>
                  <a:gd name="T19" fmla="*/ 1814 h 1928"/>
                  <a:gd name="T20" fmla="*/ 1077 w 1672"/>
                  <a:gd name="T21" fmla="*/ 1786 h 1928"/>
                  <a:gd name="T22" fmla="*/ 1190 w 1672"/>
                  <a:gd name="T23" fmla="*/ 1843 h 1928"/>
                  <a:gd name="T24" fmla="*/ 1219 w 1672"/>
                  <a:gd name="T25" fmla="*/ 1786 h 1928"/>
                  <a:gd name="T26" fmla="*/ 1417 w 1672"/>
                  <a:gd name="T27" fmla="*/ 1701 h 1928"/>
                  <a:gd name="T28" fmla="*/ 1417 w 1672"/>
                  <a:gd name="T29" fmla="*/ 1644 h 1928"/>
                  <a:gd name="T30" fmla="*/ 1389 w 1672"/>
                  <a:gd name="T31" fmla="*/ 1559 h 1928"/>
                  <a:gd name="T32" fmla="*/ 1417 w 1672"/>
                  <a:gd name="T33" fmla="*/ 1474 h 1928"/>
                  <a:gd name="T34" fmla="*/ 1474 w 1672"/>
                  <a:gd name="T35" fmla="*/ 1474 h 1928"/>
                  <a:gd name="T36" fmla="*/ 1531 w 1672"/>
                  <a:gd name="T37" fmla="*/ 1417 h 1928"/>
                  <a:gd name="T38" fmla="*/ 1502 w 1672"/>
                  <a:gd name="T39" fmla="*/ 1361 h 1928"/>
                  <a:gd name="T40" fmla="*/ 1559 w 1672"/>
                  <a:gd name="T41" fmla="*/ 1361 h 1928"/>
                  <a:gd name="T42" fmla="*/ 1672 w 1672"/>
                  <a:gd name="T43" fmla="*/ 1304 h 1928"/>
                  <a:gd name="T44" fmla="*/ 1672 w 1672"/>
                  <a:gd name="T45" fmla="*/ 1247 h 1928"/>
                  <a:gd name="T46" fmla="*/ 1587 w 1672"/>
                  <a:gd name="T47" fmla="*/ 1162 h 1928"/>
                  <a:gd name="T48" fmla="*/ 1587 w 1672"/>
                  <a:gd name="T49" fmla="*/ 1077 h 1928"/>
                  <a:gd name="T50" fmla="*/ 1502 w 1672"/>
                  <a:gd name="T51" fmla="*/ 1106 h 1928"/>
                  <a:gd name="T52" fmla="*/ 1474 w 1672"/>
                  <a:gd name="T53" fmla="*/ 1077 h 1928"/>
                  <a:gd name="T54" fmla="*/ 1587 w 1672"/>
                  <a:gd name="T55" fmla="*/ 964 h 1928"/>
                  <a:gd name="T56" fmla="*/ 1502 w 1672"/>
                  <a:gd name="T57" fmla="*/ 907 h 1928"/>
                  <a:gd name="T58" fmla="*/ 1531 w 1672"/>
                  <a:gd name="T59" fmla="*/ 624 h 1928"/>
                  <a:gd name="T60" fmla="*/ 1446 w 1672"/>
                  <a:gd name="T61" fmla="*/ 539 h 1928"/>
                  <a:gd name="T62" fmla="*/ 1531 w 1672"/>
                  <a:gd name="T63" fmla="*/ 283 h 1928"/>
                  <a:gd name="T64" fmla="*/ 1446 w 1672"/>
                  <a:gd name="T65" fmla="*/ 227 h 1928"/>
                  <a:gd name="T66" fmla="*/ 1275 w 1672"/>
                  <a:gd name="T67" fmla="*/ 198 h 1928"/>
                  <a:gd name="T68" fmla="*/ 1304 w 1672"/>
                  <a:gd name="T69" fmla="*/ 142 h 1928"/>
                  <a:gd name="T70" fmla="*/ 1190 w 1672"/>
                  <a:gd name="T71" fmla="*/ 0 h 1928"/>
                  <a:gd name="T72" fmla="*/ 1077 w 1672"/>
                  <a:gd name="T73" fmla="*/ 0 h 1928"/>
                  <a:gd name="T74" fmla="*/ 850 w 1672"/>
                  <a:gd name="T75" fmla="*/ 85 h 1928"/>
                  <a:gd name="T76" fmla="*/ 708 w 1672"/>
                  <a:gd name="T77" fmla="*/ 0 h 1928"/>
                  <a:gd name="T78" fmla="*/ 595 w 1672"/>
                  <a:gd name="T79" fmla="*/ 0 h 1928"/>
                  <a:gd name="T80" fmla="*/ 538 w 1672"/>
                  <a:gd name="T81" fmla="*/ 85 h 1928"/>
                  <a:gd name="T82" fmla="*/ 652 w 1672"/>
                  <a:gd name="T83" fmla="*/ 170 h 1928"/>
                  <a:gd name="T84" fmla="*/ 680 w 1672"/>
                  <a:gd name="T85" fmla="*/ 312 h 1928"/>
                  <a:gd name="T86" fmla="*/ 623 w 1672"/>
                  <a:gd name="T87" fmla="*/ 397 h 1928"/>
                  <a:gd name="T88" fmla="*/ 482 w 1672"/>
                  <a:gd name="T89" fmla="*/ 425 h 1928"/>
                  <a:gd name="T90" fmla="*/ 425 w 1672"/>
                  <a:gd name="T91" fmla="*/ 510 h 1928"/>
                  <a:gd name="T92" fmla="*/ 340 w 1672"/>
                  <a:gd name="T93" fmla="*/ 425 h 1928"/>
                  <a:gd name="T94" fmla="*/ 255 w 1672"/>
                  <a:gd name="T95" fmla="*/ 510 h 1928"/>
                  <a:gd name="T96" fmla="*/ 170 w 1672"/>
                  <a:gd name="T97" fmla="*/ 482 h 1928"/>
                  <a:gd name="T98" fmla="*/ 85 w 1672"/>
                  <a:gd name="T99" fmla="*/ 510 h 1928"/>
                  <a:gd name="T100" fmla="*/ 113 w 1672"/>
                  <a:gd name="T101" fmla="*/ 680 h 1928"/>
                  <a:gd name="T102" fmla="*/ 28 w 1672"/>
                  <a:gd name="T103" fmla="*/ 709 h 1928"/>
                  <a:gd name="T104" fmla="*/ 0 w 1672"/>
                  <a:gd name="T105" fmla="*/ 794 h 1928"/>
                  <a:gd name="T106" fmla="*/ 56 w 1672"/>
                  <a:gd name="T107" fmla="*/ 850 h 1928"/>
                  <a:gd name="T108" fmla="*/ 141 w 1672"/>
                  <a:gd name="T109" fmla="*/ 992 h 1928"/>
                  <a:gd name="T110" fmla="*/ 255 w 1672"/>
                  <a:gd name="T111" fmla="*/ 1020 h 1928"/>
                  <a:gd name="T112" fmla="*/ 255 w 1672"/>
                  <a:gd name="T113" fmla="*/ 1134 h 1928"/>
                  <a:gd name="T114" fmla="*/ 113 w 1672"/>
                  <a:gd name="T115" fmla="*/ 1361 h 1928"/>
                  <a:gd name="T116" fmla="*/ 198 w 1672"/>
                  <a:gd name="T117" fmla="*/ 1446 h 1928"/>
                  <a:gd name="T118" fmla="*/ 141 w 1672"/>
                  <a:gd name="T119" fmla="*/ 1474 h 1928"/>
                  <a:gd name="T120" fmla="*/ 141 w 1672"/>
                  <a:gd name="T121" fmla="*/ 1758 h 1928"/>
                  <a:gd name="T122" fmla="*/ 198 w 1672"/>
                  <a:gd name="T123" fmla="*/ 1786 h 1928"/>
                  <a:gd name="T124" fmla="*/ 283 w 1672"/>
                  <a:gd name="T125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72" h="1928">
                    <a:moveTo>
                      <a:pt x="283" y="1928"/>
                    </a:moveTo>
                    <a:lnTo>
                      <a:pt x="368" y="1786"/>
                    </a:lnTo>
                    <a:lnTo>
                      <a:pt x="567" y="1814"/>
                    </a:lnTo>
                    <a:lnTo>
                      <a:pt x="737" y="1729"/>
                    </a:lnTo>
                    <a:lnTo>
                      <a:pt x="794" y="1786"/>
                    </a:lnTo>
                    <a:lnTo>
                      <a:pt x="822" y="1758"/>
                    </a:lnTo>
                    <a:lnTo>
                      <a:pt x="879" y="1786"/>
                    </a:lnTo>
                    <a:lnTo>
                      <a:pt x="935" y="1786"/>
                    </a:lnTo>
                    <a:lnTo>
                      <a:pt x="992" y="1729"/>
                    </a:lnTo>
                    <a:lnTo>
                      <a:pt x="1020" y="1814"/>
                    </a:lnTo>
                    <a:lnTo>
                      <a:pt x="1077" y="1786"/>
                    </a:lnTo>
                    <a:lnTo>
                      <a:pt x="1190" y="1843"/>
                    </a:lnTo>
                    <a:lnTo>
                      <a:pt x="1219" y="1786"/>
                    </a:lnTo>
                    <a:lnTo>
                      <a:pt x="1417" y="1701"/>
                    </a:lnTo>
                    <a:lnTo>
                      <a:pt x="1417" y="1644"/>
                    </a:lnTo>
                    <a:lnTo>
                      <a:pt x="1389" y="1559"/>
                    </a:lnTo>
                    <a:lnTo>
                      <a:pt x="1417" y="1474"/>
                    </a:lnTo>
                    <a:lnTo>
                      <a:pt x="1474" y="1474"/>
                    </a:lnTo>
                    <a:lnTo>
                      <a:pt x="1531" y="1417"/>
                    </a:lnTo>
                    <a:lnTo>
                      <a:pt x="1502" y="1361"/>
                    </a:lnTo>
                    <a:lnTo>
                      <a:pt x="1559" y="1361"/>
                    </a:lnTo>
                    <a:lnTo>
                      <a:pt x="1672" y="1304"/>
                    </a:lnTo>
                    <a:lnTo>
                      <a:pt x="1672" y="1247"/>
                    </a:lnTo>
                    <a:lnTo>
                      <a:pt x="1587" y="1162"/>
                    </a:lnTo>
                    <a:lnTo>
                      <a:pt x="1587" y="1077"/>
                    </a:lnTo>
                    <a:lnTo>
                      <a:pt x="1502" y="1106"/>
                    </a:lnTo>
                    <a:lnTo>
                      <a:pt x="1474" y="1077"/>
                    </a:lnTo>
                    <a:lnTo>
                      <a:pt x="1587" y="964"/>
                    </a:lnTo>
                    <a:lnTo>
                      <a:pt x="1502" y="907"/>
                    </a:lnTo>
                    <a:lnTo>
                      <a:pt x="1531" y="624"/>
                    </a:lnTo>
                    <a:lnTo>
                      <a:pt x="1446" y="539"/>
                    </a:lnTo>
                    <a:lnTo>
                      <a:pt x="1531" y="283"/>
                    </a:lnTo>
                    <a:lnTo>
                      <a:pt x="1446" y="227"/>
                    </a:lnTo>
                    <a:lnTo>
                      <a:pt x="1275" y="198"/>
                    </a:lnTo>
                    <a:lnTo>
                      <a:pt x="1304" y="142"/>
                    </a:lnTo>
                    <a:lnTo>
                      <a:pt x="1190" y="0"/>
                    </a:lnTo>
                    <a:lnTo>
                      <a:pt x="1077" y="0"/>
                    </a:lnTo>
                    <a:lnTo>
                      <a:pt x="850" y="85"/>
                    </a:lnTo>
                    <a:lnTo>
                      <a:pt x="708" y="0"/>
                    </a:lnTo>
                    <a:lnTo>
                      <a:pt x="595" y="0"/>
                    </a:lnTo>
                    <a:lnTo>
                      <a:pt x="538" y="85"/>
                    </a:lnTo>
                    <a:lnTo>
                      <a:pt x="652" y="170"/>
                    </a:lnTo>
                    <a:lnTo>
                      <a:pt x="680" y="312"/>
                    </a:lnTo>
                    <a:lnTo>
                      <a:pt x="623" y="397"/>
                    </a:lnTo>
                    <a:lnTo>
                      <a:pt x="482" y="425"/>
                    </a:lnTo>
                    <a:lnTo>
                      <a:pt x="425" y="510"/>
                    </a:lnTo>
                    <a:lnTo>
                      <a:pt x="340" y="425"/>
                    </a:lnTo>
                    <a:lnTo>
                      <a:pt x="255" y="510"/>
                    </a:lnTo>
                    <a:lnTo>
                      <a:pt x="170" y="482"/>
                    </a:lnTo>
                    <a:lnTo>
                      <a:pt x="85" y="510"/>
                    </a:lnTo>
                    <a:lnTo>
                      <a:pt x="113" y="680"/>
                    </a:lnTo>
                    <a:lnTo>
                      <a:pt x="28" y="709"/>
                    </a:lnTo>
                    <a:lnTo>
                      <a:pt x="0" y="794"/>
                    </a:lnTo>
                    <a:lnTo>
                      <a:pt x="56" y="850"/>
                    </a:lnTo>
                    <a:lnTo>
                      <a:pt x="141" y="992"/>
                    </a:lnTo>
                    <a:lnTo>
                      <a:pt x="255" y="1020"/>
                    </a:lnTo>
                    <a:lnTo>
                      <a:pt x="255" y="1134"/>
                    </a:lnTo>
                    <a:lnTo>
                      <a:pt x="113" y="1361"/>
                    </a:lnTo>
                    <a:lnTo>
                      <a:pt x="198" y="1446"/>
                    </a:lnTo>
                    <a:lnTo>
                      <a:pt x="141" y="1474"/>
                    </a:lnTo>
                    <a:lnTo>
                      <a:pt x="141" y="1758"/>
                    </a:lnTo>
                    <a:lnTo>
                      <a:pt x="198" y="1786"/>
                    </a:lnTo>
                    <a:lnTo>
                      <a:pt x="283" y="19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39" name="Freeform 151"/>
              <p:cNvSpPr>
                <a:spLocks/>
              </p:cNvSpPr>
              <p:nvPr/>
            </p:nvSpPr>
            <p:spPr bwMode="auto">
              <a:xfrm>
                <a:off x="2359" y="699"/>
                <a:ext cx="511" cy="596"/>
              </a:xfrm>
              <a:custGeom>
                <a:avLst/>
                <a:gdLst>
                  <a:gd name="T0" fmla="*/ 341 w 511"/>
                  <a:gd name="T1" fmla="*/ 596 h 596"/>
                  <a:gd name="T2" fmla="*/ 170 w 511"/>
                  <a:gd name="T3" fmla="*/ 567 h 596"/>
                  <a:gd name="T4" fmla="*/ 199 w 511"/>
                  <a:gd name="T5" fmla="*/ 511 h 596"/>
                  <a:gd name="T6" fmla="*/ 85 w 511"/>
                  <a:gd name="T7" fmla="*/ 369 h 596"/>
                  <a:gd name="T8" fmla="*/ 114 w 511"/>
                  <a:gd name="T9" fmla="*/ 284 h 596"/>
                  <a:gd name="T10" fmla="*/ 57 w 511"/>
                  <a:gd name="T11" fmla="*/ 199 h 596"/>
                  <a:gd name="T12" fmla="*/ 0 w 511"/>
                  <a:gd name="T13" fmla="*/ 170 h 596"/>
                  <a:gd name="T14" fmla="*/ 0 w 511"/>
                  <a:gd name="T15" fmla="*/ 114 h 596"/>
                  <a:gd name="T16" fmla="*/ 170 w 511"/>
                  <a:gd name="T17" fmla="*/ 57 h 596"/>
                  <a:gd name="T18" fmla="*/ 227 w 511"/>
                  <a:gd name="T19" fmla="*/ 57 h 596"/>
                  <a:gd name="T20" fmla="*/ 284 w 511"/>
                  <a:gd name="T21" fmla="*/ 0 h 596"/>
                  <a:gd name="T22" fmla="*/ 426 w 511"/>
                  <a:gd name="T23" fmla="*/ 29 h 596"/>
                  <a:gd name="T24" fmla="*/ 426 w 511"/>
                  <a:gd name="T25" fmla="*/ 170 h 596"/>
                  <a:gd name="T26" fmla="*/ 511 w 511"/>
                  <a:gd name="T27" fmla="*/ 284 h 596"/>
                  <a:gd name="T28" fmla="*/ 482 w 511"/>
                  <a:gd name="T29" fmla="*/ 397 h 596"/>
                  <a:gd name="T30" fmla="*/ 426 w 511"/>
                  <a:gd name="T31" fmla="*/ 369 h 596"/>
                  <a:gd name="T32" fmla="*/ 369 w 511"/>
                  <a:gd name="T33" fmla="*/ 454 h 596"/>
                  <a:gd name="T34" fmla="*/ 397 w 511"/>
                  <a:gd name="T35" fmla="*/ 539 h 596"/>
                  <a:gd name="T36" fmla="*/ 341 w 511"/>
                  <a:gd name="T37" fmla="*/ 59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96">
                    <a:moveTo>
                      <a:pt x="341" y="596"/>
                    </a:moveTo>
                    <a:lnTo>
                      <a:pt x="170" y="567"/>
                    </a:lnTo>
                    <a:lnTo>
                      <a:pt x="199" y="511"/>
                    </a:lnTo>
                    <a:lnTo>
                      <a:pt x="85" y="369"/>
                    </a:lnTo>
                    <a:lnTo>
                      <a:pt x="114" y="284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426" y="29"/>
                    </a:lnTo>
                    <a:lnTo>
                      <a:pt x="426" y="170"/>
                    </a:lnTo>
                    <a:lnTo>
                      <a:pt x="511" y="284"/>
                    </a:lnTo>
                    <a:lnTo>
                      <a:pt x="482" y="397"/>
                    </a:lnTo>
                    <a:lnTo>
                      <a:pt x="426" y="369"/>
                    </a:lnTo>
                    <a:lnTo>
                      <a:pt x="369" y="454"/>
                    </a:lnTo>
                    <a:lnTo>
                      <a:pt x="397" y="539"/>
                    </a:lnTo>
                    <a:lnTo>
                      <a:pt x="341" y="59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2" name="Freeform 154"/>
              <p:cNvSpPr>
                <a:spLocks/>
              </p:cNvSpPr>
              <p:nvPr/>
            </p:nvSpPr>
            <p:spPr bwMode="auto">
              <a:xfrm>
                <a:off x="2643" y="161"/>
                <a:ext cx="1332" cy="2551"/>
              </a:xfrm>
              <a:custGeom>
                <a:avLst/>
                <a:gdLst>
                  <a:gd name="T0" fmla="*/ 142 w 1332"/>
                  <a:gd name="T1" fmla="*/ 567 h 2551"/>
                  <a:gd name="T2" fmla="*/ 227 w 1332"/>
                  <a:gd name="T3" fmla="*/ 822 h 2551"/>
                  <a:gd name="T4" fmla="*/ 142 w 1332"/>
                  <a:gd name="T5" fmla="*/ 907 h 2551"/>
                  <a:gd name="T6" fmla="*/ 113 w 1332"/>
                  <a:gd name="T7" fmla="*/ 1077 h 2551"/>
                  <a:gd name="T8" fmla="*/ 142 w 1332"/>
                  <a:gd name="T9" fmla="*/ 1190 h 2551"/>
                  <a:gd name="T10" fmla="*/ 142 w 1332"/>
                  <a:gd name="T11" fmla="*/ 1531 h 2551"/>
                  <a:gd name="T12" fmla="*/ 198 w 1332"/>
                  <a:gd name="T13" fmla="*/ 1871 h 2551"/>
                  <a:gd name="T14" fmla="*/ 113 w 1332"/>
                  <a:gd name="T15" fmla="*/ 2013 h 2551"/>
                  <a:gd name="T16" fmla="*/ 199 w 1332"/>
                  <a:gd name="T17" fmla="*/ 2067 h 2551"/>
                  <a:gd name="T18" fmla="*/ 283 w 1332"/>
                  <a:gd name="T19" fmla="*/ 2211 h 2551"/>
                  <a:gd name="T20" fmla="*/ 199 w 1332"/>
                  <a:gd name="T21" fmla="*/ 2269 h 2551"/>
                  <a:gd name="T22" fmla="*/ 255 w 1332"/>
                  <a:gd name="T23" fmla="*/ 2551 h 2551"/>
                  <a:gd name="T24" fmla="*/ 397 w 1332"/>
                  <a:gd name="T25" fmla="*/ 2353 h 2551"/>
                  <a:gd name="T26" fmla="*/ 539 w 1332"/>
                  <a:gd name="T27" fmla="*/ 2324 h 2551"/>
                  <a:gd name="T28" fmla="*/ 567 w 1332"/>
                  <a:gd name="T29" fmla="*/ 2268 h 2551"/>
                  <a:gd name="T30" fmla="*/ 680 w 1332"/>
                  <a:gd name="T31" fmla="*/ 2211 h 2551"/>
                  <a:gd name="T32" fmla="*/ 737 w 1332"/>
                  <a:gd name="T33" fmla="*/ 2268 h 2551"/>
                  <a:gd name="T34" fmla="*/ 907 w 1332"/>
                  <a:gd name="T35" fmla="*/ 2268 h 2551"/>
                  <a:gd name="T36" fmla="*/ 1077 w 1332"/>
                  <a:gd name="T37" fmla="*/ 2211 h 2551"/>
                  <a:gd name="T38" fmla="*/ 1162 w 1332"/>
                  <a:gd name="T39" fmla="*/ 2239 h 2551"/>
                  <a:gd name="T40" fmla="*/ 1162 w 1332"/>
                  <a:gd name="T41" fmla="*/ 2126 h 2551"/>
                  <a:gd name="T42" fmla="*/ 1049 w 1332"/>
                  <a:gd name="T43" fmla="*/ 1871 h 2551"/>
                  <a:gd name="T44" fmla="*/ 1247 w 1332"/>
                  <a:gd name="T45" fmla="*/ 1729 h 2551"/>
                  <a:gd name="T46" fmla="*/ 1304 w 1332"/>
                  <a:gd name="T47" fmla="*/ 1502 h 2551"/>
                  <a:gd name="T48" fmla="*/ 1332 w 1332"/>
                  <a:gd name="T49" fmla="*/ 1332 h 2551"/>
                  <a:gd name="T50" fmla="*/ 1162 w 1332"/>
                  <a:gd name="T51" fmla="*/ 1247 h 2551"/>
                  <a:gd name="T52" fmla="*/ 964 w 1332"/>
                  <a:gd name="T53" fmla="*/ 1105 h 2551"/>
                  <a:gd name="T54" fmla="*/ 964 w 1332"/>
                  <a:gd name="T55" fmla="*/ 822 h 2551"/>
                  <a:gd name="T56" fmla="*/ 1020 w 1332"/>
                  <a:gd name="T57" fmla="*/ 708 h 2551"/>
                  <a:gd name="T58" fmla="*/ 1191 w 1332"/>
                  <a:gd name="T59" fmla="*/ 737 h 2551"/>
                  <a:gd name="T60" fmla="*/ 1219 w 1332"/>
                  <a:gd name="T61" fmla="*/ 595 h 2551"/>
                  <a:gd name="T62" fmla="*/ 1191 w 1332"/>
                  <a:gd name="T63" fmla="*/ 425 h 2551"/>
                  <a:gd name="T64" fmla="*/ 1049 w 1332"/>
                  <a:gd name="T65" fmla="*/ 283 h 2551"/>
                  <a:gd name="T66" fmla="*/ 907 w 1332"/>
                  <a:gd name="T67" fmla="*/ 198 h 2551"/>
                  <a:gd name="T68" fmla="*/ 765 w 1332"/>
                  <a:gd name="T69" fmla="*/ 141 h 2551"/>
                  <a:gd name="T70" fmla="*/ 567 w 1332"/>
                  <a:gd name="T71" fmla="*/ 141 h 2551"/>
                  <a:gd name="T72" fmla="*/ 170 w 1332"/>
                  <a:gd name="T73" fmla="*/ 0 h 2551"/>
                  <a:gd name="T74" fmla="*/ 113 w 1332"/>
                  <a:gd name="T75" fmla="*/ 141 h 2551"/>
                  <a:gd name="T76" fmla="*/ 28 w 1332"/>
                  <a:gd name="T77" fmla="*/ 397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32" h="2551">
                    <a:moveTo>
                      <a:pt x="0" y="538"/>
                    </a:moveTo>
                    <a:lnTo>
                      <a:pt x="142" y="567"/>
                    </a:lnTo>
                    <a:lnTo>
                      <a:pt x="142" y="708"/>
                    </a:lnTo>
                    <a:lnTo>
                      <a:pt x="227" y="822"/>
                    </a:lnTo>
                    <a:lnTo>
                      <a:pt x="198" y="935"/>
                    </a:lnTo>
                    <a:lnTo>
                      <a:pt x="142" y="907"/>
                    </a:lnTo>
                    <a:lnTo>
                      <a:pt x="85" y="992"/>
                    </a:lnTo>
                    <a:lnTo>
                      <a:pt x="113" y="1077"/>
                    </a:lnTo>
                    <a:lnTo>
                      <a:pt x="57" y="1134"/>
                    </a:lnTo>
                    <a:lnTo>
                      <a:pt x="142" y="1190"/>
                    </a:lnTo>
                    <a:lnTo>
                      <a:pt x="57" y="1446"/>
                    </a:lnTo>
                    <a:lnTo>
                      <a:pt x="142" y="1531"/>
                    </a:lnTo>
                    <a:lnTo>
                      <a:pt x="113" y="1814"/>
                    </a:lnTo>
                    <a:lnTo>
                      <a:pt x="198" y="1871"/>
                    </a:lnTo>
                    <a:lnTo>
                      <a:pt x="85" y="1984"/>
                    </a:lnTo>
                    <a:lnTo>
                      <a:pt x="113" y="2013"/>
                    </a:lnTo>
                    <a:lnTo>
                      <a:pt x="201" y="1983"/>
                    </a:lnTo>
                    <a:lnTo>
                      <a:pt x="199" y="2067"/>
                    </a:lnTo>
                    <a:lnTo>
                      <a:pt x="283" y="2154"/>
                    </a:lnTo>
                    <a:lnTo>
                      <a:pt x="283" y="2211"/>
                    </a:lnTo>
                    <a:lnTo>
                      <a:pt x="175" y="2265"/>
                    </a:lnTo>
                    <a:lnTo>
                      <a:pt x="199" y="2269"/>
                    </a:lnTo>
                    <a:lnTo>
                      <a:pt x="255" y="2381"/>
                    </a:lnTo>
                    <a:lnTo>
                      <a:pt x="255" y="2551"/>
                    </a:lnTo>
                    <a:lnTo>
                      <a:pt x="397" y="2438"/>
                    </a:lnTo>
                    <a:lnTo>
                      <a:pt x="397" y="2353"/>
                    </a:lnTo>
                    <a:lnTo>
                      <a:pt x="453" y="2324"/>
                    </a:lnTo>
                    <a:lnTo>
                      <a:pt x="539" y="2324"/>
                    </a:lnTo>
                    <a:lnTo>
                      <a:pt x="510" y="2268"/>
                    </a:lnTo>
                    <a:lnTo>
                      <a:pt x="567" y="2268"/>
                    </a:lnTo>
                    <a:lnTo>
                      <a:pt x="595" y="2295"/>
                    </a:lnTo>
                    <a:lnTo>
                      <a:pt x="680" y="2211"/>
                    </a:lnTo>
                    <a:lnTo>
                      <a:pt x="711" y="2211"/>
                    </a:lnTo>
                    <a:lnTo>
                      <a:pt x="737" y="2268"/>
                    </a:lnTo>
                    <a:lnTo>
                      <a:pt x="879" y="2324"/>
                    </a:lnTo>
                    <a:lnTo>
                      <a:pt x="907" y="2268"/>
                    </a:lnTo>
                    <a:lnTo>
                      <a:pt x="992" y="2211"/>
                    </a:lnTo>
                    <a:lnTo>
                      <a:pt x="1077" y="2211"/>
                    </a:lnTo>
                    <a:lnTo>
                      <a:pt x="1134" y="2268"/>
                    </a:lnTo>
                    <a:lnTo>
                      <a:pt x="1162" y="2239"/>
                    </a:lnTo>
                    <a:lnTo>
                      <a:pt x="1106" y="2183"/>
                    </a:lnTo>
                    <a:lnTo>
                      <a:pt x="1162" y="2126"/>
                    </a:lnTo>
                    <a:lnTo>
                      <a:pt x="1077" y="2069"/>
                    </a:lnTo>
                    <a:lnTo>
                      <a:pt x="1049" y="1871"/>
                    </a:lnTo>
                    <a:lnTo>
                      <a:pt x="1162" y="1842"/>
                    </a:lnTo>
                    <a:lnTo>
                      <a:pt x="1247" y="1729"/>
                    </a:lnTo>
                    <a:lnTo>
                      <a:pt x="1247" y="1559"/>
                    </a:lnTo>
                    <a:lnTo>
                      <a:pt x="1304" y="1502"/>
                    </a:lnTo>
                    <a:lnTo>
                      <a:pt x="1276" y="1446"/>
                    </a:lnTo>
                    <a:lnTo>
                      <a:pt x="1332" y="1332"/>
                    </a:lnTo>
                    <a:lnTo>
                      <a:pt x="1276" y="1247"/>
                    </a:lnTo>
                    <a:lnTo>
                      <a:pt x="1162" y="1247"/>
                    </a:lnTo>
                    <a:lnTo>
                      <a:pt x="1020" y="1105"/>
                    </a:lnTo>
                    <a:lnTo>
                      <a:pt x="964" y="1105"/>
                    </a:lnTo>
                    <a:lnTo>
                      <a:pt x="1049" y="879"/>
                    </a:lnTo>
                    <a:lnTo>
                      <a:pt x="964" y="822"/>
                    </a:lnTo>
                    <a:lnTo>
                      <a:pt x="1020" y="793"/>
                    </a:lnTo>
                    <a:lnTo>
                      <a:pt x="1020" y="708"/>
                    </a:lnTo>
                    <a:lnTo>
                      <a:pt x="1106" y="765"/>
                    </a:lnTo>
                    <a:lnTo>
                      <a:pt x="1191" y="737"/>
                    </a:lnTo>
                    <a:lnTo>
                      <a:pt x="1162" y="680"/>
                    </a:lnTo>
                    <a:lnTo>
                      <a:pt x="1219" y="595"/>
                    </a:lnTo>
                    <a:lnTo>
                      <a:pt x="1191" y="510"/>
                    </a:lnTo>
                    <a:lnTo>
                      <a:pt x="1191" y="425"/>
                    </a:lnTo>
                    <a:lnTo>
                      <a:pt x="1106" y="283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07" y="198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652" y="85"/>
                    </a:lnTo>
                    <a:lnTo>
                      <a:pt x="567" y="141"/>
                    </a:lnTo>
                    <a:lnTo>
                      <a:pt x="453" y="56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113" y="141"/>
                    </a:lnTo>
                    <a:lnTo>
                      <a:pt x="57" y="198"/>
                    </a:lnTo>
                    <a:lnTo>
                      <a:pt x="28" y="397"/>
                    </a:lnTo>
                    <a:lnTo>
                      <a:pt x="0" y="5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8" name="Freeform 160"/>
              <p:cNvSpPr>
                <a:spLocks/>
              </p:cNvSpPr>
              <p:nvPr/>
            </p:nvSpPr>
            <p:spPr bwMode="auto">
              <a:xfrm>
                <a:off x="3550" y="5377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28 w 113"/>
                  <a:gd name="T3" fmla="*/ 0 h 113"/>
                  <a:gd name="T4" fmla="*/ 0 w 113"/>
                  <a:gd name="T5" fmla="*/ 28 h 113"/>
                  <a:gd name="T6" fmla="*/ 0 w 113"/>
                  <a:gd name="T7" fmla="*/ 85 h 113"/>
                  <a:gd name="T8" fmla="*/ 57 w 113"/>
                  <a:gd name="T9" fmla="*/ 113 h 113"/>
                  <a:gd name="T10" fmla="*/ 113 w 113"/>
                  <a:gd name="T11" fmla="*/ 85 h 113"/>
                  <a:gd name="T12" fmla="*/ 113 w 113"/>
                  <a:gd name="T13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28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113"/>
                    </a:lnTo>
                    <a:lnTo>
                      <a:pt x="113" y="85"/>
                    </a:lnTo>
                    <a:lnTo>
                      <a:pt x="113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49" name="Freeform 161"/>
              <p:cNvSpPr>
                <a:spLocks/>
              </p:cNvSpPr>
              <p:nvPr/>
            </p:nvSpPr>
            <p:spPr bwMode="auto">
              <a:xfrm>
                <a:off x="5109" y="4612"/>
                <a:ext cx="114" cy="56"/>
              </a:xfrm>
              <a:custGeom>
                <a:avLst/>
                <a:gdLst>
                  <a:gd name="T0" fmla="*/ 0 w 114"/>
                  <a:gd name="T1" fmla="*/ 56 h 56"/>
                  <a:gd name="T2" fmla="*/ 0 w 114"/>
                  <a:gd name="T3" fmla="*/ 0 h 56"/>
                  <a:gd name="T4" fmla="*/ 85 w 114"/>
                  <a:gd name="T5" fmla="*/ 0 h 56"/>
                  <a:gd name="T6" fmla="*/ 114 w 114"/>
                  <a:gd name="T7" fmla="*/ 28 h 56"/>
                  <a:gd name="T8" fmla="*/ 114 w 114"/>
                  <a:gd name="T9" fmla="*/ 56 h 56"/>
                  <a:gd name="T10" fmla="*/ 0 w 114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56">
                    <a:moveTo>
                      <a:pt x="0" y="56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14" y="28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0" name="Freeform 162"/>
              <p:cNvSpPr>
                <a:spLocks/>
              </p:cNvSpPr>
              <p:nvPr/>
            </p:nvSpPr>
            <p:spPr bwMode="auto">
              <a:xfrm>
                <a:off x="4060" y="4470"/>
                <a:ext cx="851" cy="850"/>
              </a:xfrm>
              <a:custGeom>
                <a:avLst/>
                <a:gdLst>
                  <a:gd name="T0" fmla="*/ 85 w 851"/>
                  <a:gd name="T1" fmla="*/ 794 h 850"/>
                  <a:gd name="T2" fmla="*/ 29 w 851"/>
                  <a:gd name="T3" fmla="*/ 680 h 850"/>
                  <a:gd name="T4" fmla="*/ 0 w 851"/>
                  <a:gd name="T5" fmla="*/ 652 h 850"/>
                  <a:gd name="T6" fmla="*/ 0 w 851"/>
                  <a:gd name="T7" fmla="*/ 567 h 850"/>
                  <a:gd name="T8" fmla="*/ 29 w 851"/>
                  <a:gd name="T9" fmla="*/ 567 h 850"/>
                  <a:gd name="T10" fmla="*/ 0 w 851"/>
                  <a:gd name="T11" fmla="*/ 425 h 850"/>
                  <a:gd name="T12" fmla="*/ 85 w 851"/>
                  <a:gd name="T13" fmla="*/ 397 h 850"/>
                  <a:gd name="T14" fmla="*/ 85 w 851"/>
                  <a:gd name="T15" fmla="*/ 312 h 850"/>
                  <a:gd name="T16" fmla="*/ 142 w 851"/>
                  <a:gd name="T17" fmla="*/ 283 h 850"/>
                  <a:gd name="T18" fmla="*/ 170 w 851"/>
                  <a:gd name="T19" fmla="*/ 312 h 850"/>
                  <a:gd name="T20" fmla="*/ 255 w 851"/>
                  <a:gd name="T21" fmla="*/ 283 h 850"/>
                  <a:gd name="T22" fmla="*/ 255 w 851"/>
                  <a:gd name="T23" fmla="*/ 227 h 850"/>
                  <a:gd name="T24" fmla="*/ 341 w 851"/>
                  <a:gd name="T25" fmla="*/ 198 h 850"/>
                  <a:gd name="T26" fmla="*/ 369 w 851"/>
                  <a:gd name="T27" fmla="*/ 113 h 850"/>
                  <a:gd name="T28" fmla="*/ 482 w 851"/>
                  <a:gd name="T29" fmla="*/ 198 h 850"/>
                  <a:gd name="T30" fmla="*/ 539 w 851"/>
                  <a:gd name="T31" fmla="*/ 170 h 850"/>
                  <a:gd name="T32" fmla="*/ 567 w 851"/>
                  <a:gd name="T33" fmla="*/ 85 h 850"/>
                  <a:gd name="T34" fmla="*/ 766 w 851"/>
                  <a:gd name="T35" fmla="*/ 85 h 850"/>
                  <a:gd name="T36" fmla="*/ 794 w 851"/>
                  <a:gd name="T37" fmla="*/ 28 h 850"/>
                  <a:gd name="T38" fmla="*/ 822 w 851"/>
                  <a:gd name="T39" fmla="*/ 0 h 850"/>
                  <a:gd name="T40" fmla="*/ 851 w 851"/>
                  <a:gd name="T41" fmla="*/ 113 h 850"/>
                  <a:gd name="T42" fmla="*/ 794 w 851"/>
                  <a:gd name="T43" fmla="*/ 142 h 850"/>
                  <a:gd name="T44" fmla="*/ 794 w 851"/>
                  <a:gd name="T45" fmla="*/ 255 h 850"/>
                  <a:gd name="T46" fmla="*/ 766 w 851"/>
                  <a:gd name="T47" fmla="*/ 227 h 850"/>
                  <a:gd name="T48" fmla="*/ 737 w 851"/>
                  <a:gd name="T49" fmla="*/ 312 h 850"/>
                  <a:gd name="T50" fmla="*/ 681 w 851"/>
                  <a:gd name="T51" fmla="*/ 255 h 850"/>
                  <a:gd name="T52" fmla="*/ 624 w 851"/>
                  <a:gd name="T53" fmla="*/ 340 h 850"/>
                  <a:gd name="T54" fmla="*/ 624 w 851"/>
                  <a:gd name="T55" fmla="*/ 368 h 850"/>
                  <a:gd name="T56" fmla="*/ 681 w 851"/>
                  <a:gd name="T57" fmla="*/ 425 h 850"/>
                  <a:gd name="T58" fmla="*/ 652 w 851"/>
                  <a:gd name="T59" fmla="*/ 482 h 850"/>
                  <a:gd name="T60" fmla="*/ 567 w 851"/>
                  <a:gd name="T61" fmla="*/ 453 h 850"/>
                  <a:gd name="T62" fmla="*/ 567 w 851"/>
                  <a:gd name="T63" fmla="*/ 397 h 850"/>
                  <a:gd name="T64" fmla="*/ 482 w 851"/>
                  <a:gd name="T65" fmla="*/ 368 h 850"/>
                  <a:gd name="T66" fmla="*/ 454 w 851"/>
                  <a:gd name="T67" fmla="*/ 425 h 850"/>
                  <a:gd name="T68" fmla="*/ 454 w 851"/>
                  <a:gd name="T69" fmla="*/ 482 h 850"/>
                  <a:gd name="T70" fmla="*/ 511 w 851"/>
                  <a:gd name="T71" fmla="*/ 538 h 850"/>
                  <a:gd name="T72" fmla="*/ 454 w 851"/>
                  <a:gd name="T73" fmla="*/ 624 h 850"/>
                  <a:gd name="T74" fmla="*/ 426 w 851"/>
                  <a:gd name="T75" fmla="*/ 595 h 850"/>
                  <a:gd name="T76" fmla="*/ 426 w 851"/>
                  <a:gd name="T77" fmla="*/ 624 h 850"/>
                  <a:gd name="T78" fmla="*/ 341 w 851"/>
                  <a:gd name="T79" fmla="*/ 652 h 850"/>
                  <a:gd name="T80" fmla="*/ 341 w 851"/>
                  <a:gd name="T81" fmla="*/ 709 h 850"/>
                  <a:gd name="T82" fmla="*/ 369 w 851"/>
                  <a:gd name="T83" fmla="*/ 709 h 850"/>
                  <a:gd name="T84" fmla="*/ 369 w 851"/>
                  <a:gd name="T85" fmla="*/ 794 h 850"/>
                  <a:gd name="T86" fmla="*/ 227 w 851"/>
                  <a:gd name="T87" fmla="*/ 850 h 850"/>
                  <a:gd name="T88" fmla="*/ 170 w 851"/>
                  <a:gd name="T89" fmla="*/ 794 h 850"/>
                  <a:gd name="T90" fmla="*/ 85 w 851"/>
                  <a:gd name="T91" fmla="*/ 79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1" h="850">
                    <a:moveTo>
                      <a:pt x="85" y="794"/>
                    </a:moveTo>
                    <a:lnTo>
                      <a:pt x="29" y="680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29" y="567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85" y="312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255" y="283"/>
                    </a:lnTo>
                    <a:lnTo>
                      <a:pt x="255" y="227"/>
                    </a:lnTo>
                    <a:lnTo>
                      <a:pt x="341" y="198"/>
                    </a:lnTo>
                    <a:lnTo>
                      <a:pt x="369" y="113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766" y="85"/>
                    </a:lnTo>
                    <a:lnTo>
                      <a:pt x="794" y="28"/>
                    </a:lnTo>
                    <a:lnTo>
                      <a:pt x="822" y="0"/>
                    </a:lnTo>
                    <a:lnTo>
                      <a:pt x="851" y="113"/>
                    </a:lnTo>
                    <a:lnTo>
                      <a:pt x="794" y="142"/>
                    </a:lnTo>
                    <a:lnTo>
                      <a:pt x="794" y="255"/>
                    </a:lnTo>
                    <a:lnTo>
                      <a:pt x="766" y="227"/>
                    </a:lnTo>
                    <a:lnTo>
                      <a:pt x="737" y="312"/>
                    </a:lnTo>
                    <a:lnTo>
                      <a:pt x="681" y="255"/>
                    </a:lnTo>
                    <a:lnTo>
                      <a:pt x="624" y="340"/>
                    </a:lnTo>
                    <a:lnTo>
                      <a:pt x="624" y="368"/>
                    </a:lnTo>
                    <a:lnTo>
                      <a:pt x="681" y="425"/>
                    </a:lnTo>
                    <a:lnTo>
                      <a:pt x="652" y="482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482" y="368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511" y="538"/>
                    </a:lnTo>
                    <a:lnTo>
                      <a:pt x="454" y="624"/>
                    </a:lnTo>
                    <a:lnTo>
                      <a:pt x="426" y="595"/>
                    </a:lnTo>
                    <a:lnTo>
                      <a:pt x="426" y="624"/>
                    </a:lnTo>
                    <a:lnTo>
                      <a:pt x="341" y="652"/>
                    </a:lnTo>
                    <a:lnTo>
                      <a:pt x="341" y="709"/>
                    </a:lnTo>
                    <a:lnTo>
                      <a:pt x="369" y="709"/>
                    </a:lnTo>
                    <a:lnTo>
                      <a:pt x="369" y="794"/>
                    </a:lnTo>
                    <a:lnTo>
                      <a:pt x="227" y="850"/>
                    </a:lnTo>
                    <a:lnTo>
                      <a:pt x="170" y="794"/>
                    </a:lnTo>
                    <a:lnTo>
                      <a:pt x="85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2" name="Freeform 164"/>
              <p:cNvSpPr>
                <a:spLocks/>
              </p:cNvSpPr>
              <p:nvPr/>
            </p:nvSpPr>
            <p:spPr bwMode="auto">
              <a:xfrm>
                <a:off x="5449" y="4328"/>
                <a:ext cx="171" cy="113"/>
              </a:xfrm>
              <a:custGeom>
                <a:avLst/>
                <a:gdLst>
                  <a:gd name="T0" fmla="*/ 0 w 171"/>
                  <a:gd name="T1" fmla="*/ 113 h 113"/>
                  <a:gd name="T2" fmla="*/ 29 w 171"/>
                  <a:gd name="T3" fmla="*/ 57 h 113"/>
                  <a:gd name="T4" fmla="*/ 171 w 171"/>
                  <a:gd name="T5" fmla="*/ 0 h 113"/>
                  <a:gd name="T6" fmla="*/ 142 w 171"/>
                  <a:gd name="T7" fmla="*/ 85 h 113"/>
                  <a:gd name="T8" fmla="*/ 0 w 171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13">
                    <a:moveTo>
                      <a:pt x="0" y="113"/>
                    </a:moveTo>
                    <a:lnTo>
                      <a:pt x="29" y="57"/>
                    </a:lnTo>
                    <a:lnTo>
                      <a:pt x="171" y="0"/>
                    </a:lnTo>
                    <a:lnTo>
                      <a:pt x="142" y="85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3" name="Freeform 165"/>
              <p:cNvSpPr>
                <a:spLocks/>
              </p:cNvSpPr>
              <p:nvPr/>
            </p:nvSpPr>
            <p:spPr bwMode="auto">
              <a:xfrm>
                <a:off x="5733" y="3931"/>
                <a:ext cx="255" cy="142"/>
              </a:xfrm>
              <a:custGeom>
                <a:avLst/>
                <a:gdLst>
                  <a:gd name="T0" fmla="*/ 0 w 255"/>
                  <a:gd name="T1" fmla="*/ 142 h 142"/>
                  <a:gd name="T2" fmla="*/ 0 w 255"/>
                  <a:gd name="T3" fmla="*/ 57 h 142"/>
                  <a:gd name="T4" fmla="*/ 142 w 255"/>
                  <a:gd name="T5" fmla="*/ 0 h 142"/>
                  <a:gd name="T6" fmla="*/ 255 w 255"/>
                  <a:gd name="T7" fmla="*/ 57 h 142"/>
                  <a:gd name="T8" fmla="*/ 0 w 255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142">
                    <a:moveTo>
                      <a:pt x="0" y="142"/>
                    </a:moveTo>
                    <a:lnTo>
                      <a:pt x="0" y="57"/>
                    </a:lnTo>
                    <a:lnTo>
                      <a:pt x="142" y="0"/>
                    </a:lnTo>
                    <a:lnTo>
                      <a:pt x="255" y="57"/>
                    </a:lnTo>
                    <a:lnTo>
                      <a:pt x="0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4" name="Freeform 166"/>
              <p:cNvSpPr>
                <a:spLocks/>
              </p:cNvSpPr>
              <p:nvPr/>
            </p:nvSpPr>
            <p:spPr bwMode="auto">
              <a:xfrm>
                <a:off x="5875" y="3818"/>
                <a:ext cx="113" cy="113"/>
              </a:xfrm>
              <a:custGeom>
                <a:avLst/>
                <a:gdLst>
                  <a:gd name="T0" fmla="*/ 28 w 113"/>
                  <a:gd name="T1" fmla="*/ 0 h 113"/>
                  <a:gd name="T2" fmla="*/ 85 w 113"/>
                  <a:gd name="T3" fmla="*/ 0 h 113"/>
                  <a:gd name="T4" fmla="*/ 113 w 113"/>
                  <a:gd name="T5" fmla="*/ 56 h 113"/>
                  <a:gd name="T6" fmla="*/ 56 w 113"/>
                  <a:gd name="T7" fmla="*/ 113 h 113"/>
                  <a:gd name="T8" fmla="*/ 0 w 113"/>
                  <a:gd name="T9" fmla="*/ 85 h 113"/>
                  <a:gd name="T10" fmla="*/ 28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6"/>
                    </a:lnTo>
                    <a:lnTo>
                      <a:pt x="56" y="113"/>
                    </a:lnTo>
                    <a:lnTo>
                      <a:pt x="0" y="85"/>
                    </a:lnTo>
                    <a:lnTo>
                      <a:pt x="28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5" name="Freeform 167"/>
              <p:cNvSpPr>
                <a:spLocks/>
              </p:cNvSpPr>
              <p:nvPr/>
            </p:nvSpPr>
            <p:spPr bwMode="auto">
              <a:xfrm>
                <a:off x="6045" y="3903"/>
                <a:ext cx="113" cy="85"/>
              </a:xfrm>
              <a:custGeom>
                <a:avLst/>
                <a:gdLst>
                  <a:gd name="T0" fmla="*/ 28 w 113"/>
                  <a:gd name="T1" fmla="*/ 85 h 85"/>
                  <a:gd name="T2" fmla="*/ 0 w 113"/>
                  <a:gd name="T3" fmla="*/ 57 h 85"/>
                  <a:gd name="T4" fmla="*/ 57 w 113"/>
                  <a:gd name="T5" fmla="*/ 0 h 85"/>
                  <a:gd name="T6" fmla="*/ 113 w 113"/>
                  <a:gd name="T7" fmla="*/ 28 h 85"/>
                  <a:gd name="T8" fmla="*/ 28 w 113"/>
                  <a:gd name="T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28" y="85"/>
                    </a:moveTo>
                    <a:lnTo>
                      <a:pt x="0" y="57"/>
                    </a:lnTo>
                    <a:lnTo>
                      <a:pt x="57" y="0"/>
                    </a:lnTo>
                    <a:lnTo>
                      <a:pt x="113" y="28"/>
                    </a:lnTo>
                    <a:lnTo>
                      <a:pt x="28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6" name="Freeform 168"/>
              <p:cNvSpPr>
                <a:spLocks/>
              </p:cNvSpPr>
              <p:nvPr/>
            </p:nvSpPr>
            <p:spPr bwMode="auto">
              <a:xfrm>
                <a:off x="6016" y="3704"/>
                <a:ext cx="312" cy="142"/>
              </a:xfrm>
              <a:custGeom>
                <a:avLst/>
                <a:gdLst>
                  <a:gd name="T0" fmla="*/ 29 w 312"/>
                  <a:gd name="T1" fmla="*/ 114 h 142"/>
                  <a:gd name="T2" fmla="*/ 0 w 312"/>
                  <a:gd name="T3" fmla="*/ 85 h 142"/>
                  <a:gd name="T4" fmla="*/ 0 w 312"/>
                  <a:gd name="T5" fmla="*/ 29 h 142"/>
                  <a:gd name="T6" fmla="*/ 57 w 312"/>
                  <a:gd name="T7" fmla="*/ 0 h 142"/>
                  <a:gd name="T8" fmla="*/ 171 w 312"/>
                  <a:gd name="T9" fmla="*/ 29 h 142"/>
                  <a:gd name="T10" fmla="*/ 199 w 312"/>
                  <a:gd name="T11" fmla="*/ 57 h 142"/>
                  <a:gd name="T12" fmla="*/ 256 w 312"/>
                  <a:gd name="T13" fmla="*/ 29 h 142"/>
                  <a:gd name="T14" fmla="*/ 312 w 312"/>
                  <a:gd name="T15" fmla="*/ 114 h 142"/>
                  <a:gd name="T16" fmla="*/ 227 w 312"/>
                  <a:gd name="T17" fmla="*/ 114 h 142"/>
                  <a:gd name="T18" fmla="*/ 199 w 312"/>
                  <a:gd name="T19" fmla="*/ 142 h 142"/>
                  <a:gd name="T20" fmla="*/ 142 w 312"/>
                  <a:gd name="T21" fmla="*/ 142 h 142"/>
                  <a:gd name="T22" fmla="*/ 114 w 312"/>
                  <a:gd name="T23" fmla="*/ 85 h 142"/>
                  <a:gd name="T24" fmla="*/ 86 w 312"/>
                  <a:gd name="T25" fmla="*/ 114 h 142"/>
                  <a:gd name="T26" fmla="*/ 57 w 312"/>
                  <a:gd name="T27" fmla="*/ 114 h 142"/>
                  <a:gd name="T28" fmla="*/ 29 w 312"/>
                  <a:gd name="T29" fmla="*/ 11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142">
                    <a:moveTo>
                      <a:pt x="29" y="114"/>
                    </a:moveTo>
                    <a:lnTo>
                      <a:pt x="0" y="85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71" y="29"/>
                    </a:lnTo>
                    <a:lnTo>
                      <a:pt x="199" y="57"/>
                    </a:lnTo>
                    <a:lnTo>
                      <a:pt x="256" y="29"/>
                    </a:lnTo>
                    <a:lnTo>
                      <a:pt x="312" y="114"/>
                    </a:lnTo>
                    <a:lnTo>
                      <a:pt x="227" y="114"/>
                    </a:lnTo>
                    <a:lnTo>
                      <a:pt x="199" y="142"/>
                    </a:lnTo>
                    <a:lnTo>
                      <a:pt x="142" y="142"/>
                    </a:lnTo>
                    <a:lnTo>
                      <a:pt x="114" y="85"/>
                    </a:lnTo>
                    <a:lnTo>
                      <a:pt x="86" y="114"/>
                    </a:lnTo>
                    <a:lnTo>
                      <a:pt x="57" y="114"/>
                    </a:lnTo>
                    <a:lnTo>
                      <a:pt x="29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58" name="Freeform 170"/>
              <p:cNvSpPr>
                <a:spLocks/>
              </p:cNvSpPr>
              <p:nvPr/>
            </p:nvSpPr>
            <p:spPr bwMode="auto">
              <a:xfrm>
                <a:off x="4939" y="3704"/>
                <a:ext cx="879" cy="794"/>
              </a:xfrm>
              <a:custGeom>
                <a:avLst/>
                <a:gdLst>
                  <a:gd name="T0" fmla="*/ 284 w 879"/>
                  <a:gd name="T1" fmla="*/ 794 h 794"/>
                  <a:gd name="T2" fmla="*/ 284 w 879"/>
                  <a:gd name="T3" fmla="*/ 709 h 794"/>
                  <a:gd name="T4" fmla="*/ 255 w 879"/>
                  <a:gd name="T5" fmla="*/ 652 h 794"/>
                  <a:gd name="T6" fmla="*/ 284 w 879"/>
                  <a:gd name="T7" fmla="*/ 567 h 794"/>
                  <a:gd name="T8" fmla="*/ 255 w 879"/>
                  <a:gd name="T9" fmla="*/ 482 h 794"/>
                  <a:gd name="T10" fmla="*/ 142 w 879"/>
                  <a:gd name="T11" fmla="*/ 539 h 794"/>
                  <a:gd name="T12" fmla="*/ 114 w 879"/>
                  <a:gd name="T13" fmla="*/ 539 h 794"/>
                  <a:gd name="T14" fmla="*/ 85 w 879"/>
                  <a:gd name="T15" fmla="*/ 454 h 794"/>
                  <a:gd name="T16" fmla="*/ 0 w 879"/>
                  <a:gd name="T17" fmla="*/ 426 h 794"/>
                  <a:gd name="T18" fmla="*/ 29 w 879"/>
                  <a:gd name="T19" fmla="*/ 341 h 794"/>
                  <a:gd name="T20" fmla="*/ 114 w 879"/>
                  <a:gd name="T21" fmla="*/ 284 h 794"/>
                  <a:gd name="T22" fmla="*/ 142 w 879"/>
                  <a:gd name="T23" fmla="*/ 170 h 794"/>
                  <a:gd name="T24" fmla="*/ 142 w 879"/>
                  <a:gd name="T25" fmla="*/ 114 h 794"/>
                  <a:gd name="T26" fmla="*/ 227 w 879"/>
                  <a:gd name="T27" fmla="*/ 29 h 794"/>
                  <a:gd name="T28" fmla="*/ 255 w 879"/>
                  <a:gd name="T29" fmla="*/ 85 h 794"/>
                  <a:gd name="T30" fmla="*/ 340 w 879"/>
                  <a:gd name="T31" fmla="*/ 142 h 794"/>
                  <a:gd name="T32" fmla="*/ 340 w 879"/>
                  <a:gd name="T33" fmla="*/ 57 h 794"/>
                  <a:gd name="T34" fmla="*/ 454 w 879"/>
                  <a:gd name="T35" fmla="*/ 0 h 794"/>
                  <a:gd name="T36" fmla="*/ 510 w 879"/>
                  <a:gd name="T37" fmla="*/ 57 h 794"/>
                  <a:gd name="T38" fmla="*/ 510 w 879"/>
                  <a:gd name="T39" fmla="*/ 114 h 794"/>
                  <a:gd name="T40" fmla="*/ 567 w 879"/>
                  <a:gd name="T41" fmla="*/ 256 h 794"/>
                  <a:gd name="T42" fmla="*/ 624 w 879"/>
                  <a:gd name="T43" fmla="*/ 227 h 794"/>
                  <a:gd name="T44" fmla="*/ 652 w 879"/>
                  <a:gd name="T45" fmla="*/ 170 h 794"/>
                  <a:gd name="T46" fmla="*/ 822 w 879"/>
                  <a:gd name="T47" fmla="*/ 142 h 794"/>
                  <a:gd name="T48" fmla="*/ 851 w 879"/>
                  <a:gd name="T49" fmla="*/ 85 h 794"/>
                  <a:gd name="T50" fmla="*/ 879 w 879"/>
                  <a:gd name="T51" fmla="*/ 142 h 794"/>
                  <a:gd name="T52" fmla="*/ 794 w 879"/>
                  <a:gd name="T53" fmla="*/ 227 h 794"/>
                  <a:gd name="T54" fmla="*/ 794 w 879"/>
                  <a:gd name="T55" fmla="*/ 256 h 794"/>
                  <a:gd name="T56" fmla="*/ 652 w 879"/>
                  <a:gd name="T57" fmla="*/ 454 h 794"/>
                  <a:gd name="T58" fmla="*/ 567 w 879"/>
                  <a:gd name="T59" fmla="*/ 426 h 794"/>
                  <a:gd name="T60" fmla="*/ 567 w 879"/>
                  <a:gd name="T61" fmla="*/ 539 h 794"/>
                  <a:gd name="T62" fmla="*/ 624 w 879"/>
                  <a:gd name="T63" fmla="*/ 511 h 794"/>
                  <a:gd name="T64" fmla="*/ 652 w 879"/>
                  <a:gd name="T65" fmla="*/ 539 h 794"/>
                  <a:gd name="T66" fmla="*/ 567 w 879"/>
                  <a:gd name="T67" fmla="*/ 596 h 794"/>
                  <a:gd name="T68" fmla="*/ 539 w 879"/>
                  <a:gd name="T69" fmla="*/ 652 h 794"/>
                  <a:gd name="T70" fmla="*/ 454 w 879"/>
                  <a:gd name="T71" fmla="*/ 652 h 794"/>
                  <a:gd name="T72" fmla="*/ 425 w 879"/>
                  <a:gd name="T73" fmla="*/ 737 h 794"/>
                  <a:gd name="T74" fmla="*/ 340 w 879"/>
                  <a:gd name="T75" fmla="*/ 766 h 794"/>
                  <a:gd name="T76" fmla="*/ 340 w 879"/>
                  <a:gd name="T77" fmla="*/ 794 h 794"/>
                  <a:gd name="T78" fmla="*/ 284 w 879"/>
                  <a:gd name="T7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9" h="794">
                    <a:moveTo>
                      <a:pt x="284" y="794"/>
                    </a:moveTo>
                    <a:lnTo>
                      <a:pt x="284" y="709"/>
                    </a:lnTo>
                    <a:lnTo>
                      <a:pt x="255" y="652"/>
                    </a:lnTo>
                    <a:lnTo>
                      <a:pt x="284" y="567"/>
                    </a:lnTo>
                    <a:lnTo>
                      <a:pt x="255" y="482"/>
                    </a:lnTo>
                    <a:lnTo>
                      <a:pt x="142" y="539"/>
                    </a:lnTo>
                    <a:lnTo>
                      <a:pt x="114" y="539"/>
                    </a:lnTo>
                    <a:lnTo>
                      <a:pt x="85" y="454"/>
                    </a:lnTo>
                    <a:lnTo>
                      <a:pt x="0" y="426"/>
                    </a:lnTo>
                    <a:lnTo>
                      <a:pt x="29" y="341"/>
                    </a:lnTo>
                    <a:lnTo>
                      <a:pt x="114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227" y="29"/>
                    </a:lnTo>
                    <a:lnTo>
                      <a:pt x="255" y="85"/>
                    </a:lnTo>
                    <a:lnTo>
                      <a:pt x="340" y="142"/>
                    </a:lnTo>
                    <a:lnTo>
                      <a:pt x="340" y="57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567" y="256"/>
                    </a:lnTo>
                    <a:lnTo>
                      <a:pt x="624" y="227"/>
                    </a:lnTo>
                    <a:lnTo>
                      <a:pt x="652" y="170"/>
                    </a:lnTo>
                    <a:lnTo>
                      <a:pt x="822" y="142"/>
                    </a:lnTo>
                    <a:lnTo>
                      <a:pt x="851" y="85"/>
                    </a:lnTo>
                    <a:lnTo>
                      <a:pt x="879" y="142"/>
                    </a:lnTo>
                    <a:lnTo>
                      <a:pt x="794" y="227"/>
                    </a:lnTo>
                    <a:lnTo>
                      <a:pt x="794" y="256"/>
                    </a:lnTo>
                    <a:lnTo>
                      <a:pt x="652" y="454"/>
                    </a:lnTo>
                    <a:lnTo>
                      <a:pt x="567" y="426"/>
                    </a:lnTo>
                    <a:lnTo>
                      <a:pt x="567" y="539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567" y="596"/>
                    </a:lnTo>
                    <a:lnTo>
                      <a:pt x="539" y="652"/>
                    </a:lnTo>
                    <a:lnTo>
                      <a:pt x="454" y="652"/>
                    </a:lnTo>
                    <a:lnTo>
                      <a:pt x="425" y="737"/>
                    </a:lnTo>
                    <a:lnTo>
                      <a:pt x="340" y="766"/>
                    </a:lnTo>
                    <a:lnTo>
                      <a:pt x="340" y="794"/>
                    </a:lnTo>
                    <a:lnTo>
                      <a:pt x="284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0" name="Freeform 172"/>
              <p:cNvSpPr>
                <a:spLocks/>
              </p:cNvSpPr>
              <p:nvPr/>
            </p:nvSpPr>
            <p:spPr bwMode="auto">
              <a:xfrm>
                <a:off x="5166" y="2457"/>
                <a:ext cx="1106" cy="1503"/>
              </a:xfrm>
              <a:custGeom>
                <a:avLst/>
                <a:gdLst>
                  <a:gd name="T0" fmla="*/ 595 w 1106"/>
                  <a:gd name="T1" fmla="*/ 1389 h 1503"/>
                  <a:gd name="T2" fmla="*/ 397 w 1106"/>
                  <a:gd name="T3" fmla="*/ 1474 h 1503"/>
                  <a:gd name="T4" fmla="*/ 283 w 1106"/>
                  <a:gd name="T5" fmla="*/ 1361 h 1503"/>
                  <a:gd name="T6" fmla="*/ 227 w 1106"/>
                  <a:gd name="T7" fmla="*/ 1247 h 1503"/>
                  <a:gd name="T8" fmla="*/ 113 w 1106"/>
                  <a:gd name="T9" fmla="*/ 1389 h 1503"/>
                  <a:gd name="T10" fmla="*/ 0 w 1106"/>
                  <a:gd name="T11" fmla="*/ 1276 h 1503"/>
                  <a:gd name="T12" fmla="*/ 85 w 1106"/>
                  <a:gd name="T13" fmla="*/ 1162 h 1503"/>
                  <a:gd name="T14" fmla="*/ 227 w 1106"/>
                  <a:gd name="T15" fmla="*/ 1021 h 1503"/>
                  <a:gd name="T16" fmla="*/ 369 w 1106"/>
                  <a:gd name="T17" fmla="*/ 1077 h 1503"/>
                  <a:gd name="T18" fmla="*/ 454 w 1106"/>
                  <a:gd name="T19" fmla="*/ 1049 h 1503"/>
                  <a:gd name="T20" fmla="*/ 425 w 1106"/>
                  <a:gd name="T21" fmla="*/ 936 h 1503"/>
                  <a:gd name="T22" fmla="*/ 482 w 1106"/>
                  <a:gd name="T23" fmla="*/ 879 h 1503"/>
                  <a:gd name="T24" fmla="*/ 425 w 1106"/>
                  <a:gd name="T25" fmla="*/ 822 h 1503"/>
                  <a:gd name="T26" fmla="*/ 510 w 1106"/>
                  <a:gd name="T27" fmla="*/ 595 h 1503"/>
                  <a:gd name="T28" fmla="*/ 482 w 1106"/>
                  <a:gd name="T29" fmla="*/ 510 h 1503"/>
                  <a:gd name="T30" fmla="*/ 397 w 1106"/>
                  <a:gd name="T31" fmla="*/ 397 h 1503"/>
                  <a:gd name="T32" fmla="*/ 397 w 1106"/>
                  <a:gd name="T33" fmla="*/ 340 h 1503"/>
                  <a:gd name="T34" fmla="*/ 425 w 1106"/>
                  <a:gd name="T35" fmla="*/ 227 h 1503"/>
                  <a:gd name="T36" fmla="*/ 482 w 1106"/>
                  <a:gd name="T37" fmla="*/ 170 h 1503"/>
                  <a:gd name="T38" fmla="*/ 595 w 1106"/>
                  <a:gd name="T39" fmla="*/ 227 h 1503"/>
                  <a:gd name="T40" fmla="*/ 624 w 1106"/>
                  <a:gd name="T41" fmla="*/ 57 h 1503"/>
                  <a:gd name="T42" fmla="*/ 680 w 1106"/>
                  <a:gd name="T43" fmla="*/ 0 h 1503"/>
                  <a:gd name="T44" fmla="*/ 737 w 1106"/>
                  <a:gd name="T45" fmla="*/ 57 h 1503"/>
                  <a:gd name="T46" fmla="*/ 936 w 1106"/>
                  <a:gd name="T47" fmla="*/ 198 h 1503"/>
                  <a:gd name="T48" fmla="*/ 794 w 1106"/>
                  <a:gd name="T49" fmla="*/ 312 h 1503"/>
                  <a:gd name="T50" fmla="*/ 765 w 1106"/>
                  <a:gd name="T51" fmla="*/ 397 h 1503"/>
                  <a:gd name="T52" fmla="*/ 794 w 1106"/>
                  <a:gd name="T53" fmla="*/ 595 h 1503"/>
                  <a:gd name="T54" fmla="*/ 850 w 1106"/>
                  <a:gd name="T55" fmla="*/ 652 h 1503"/>
                  <a:gd name="T56" fmla="*/ 964 w 1106"/>
                  <a:gd name="T57" fmla="*/ 765 h 1503"/>
                  <a:gd name="T58" fmla="*/ 1021 w 1106"/>
                  <a:gd name="T59" fmla="*/ 992 h 1503"/>
                  <a:gd name="T60" fmla="*/ 1106 w 1106"/>
                  <a:gd name="T61" fmla="*/ 1021 h 1503"/>
                  <a:gd name="T62" fmla="*/ 1021 w 1106"/>
                  <a:gd name="T63" fmla="*/ 1162 h 1503"/>
                  <a:gd name="T64" fmla="*/ 907 w 1106"/>
                  <a:gd name="T65" fmla="*/ 1191 h 1503"/>
                  <a:gd name="T66" fmla="*/ 794 w 1106"/>
                  <a:gd name="T67" fmla="*/ 1304 h 1503"/>
                  <a:gd name="T68" fmla="*/ 595 w 1106"/>
                  <a:gd name="T69" fmla="*/ 1247 h 1503"/>
                  <a:gd name="T70" fmla="*/ 454 w 1106"/>
                  <a:gd name="T71" fmla="*/ 1304 h 1503"/>
                  <a:gd name="T72" fmla="*/ 624 w 1106"/>
                  <a:gd name="T73" fmla="*/ 1332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06" h="1503">
                    <a:moveTo>
                      <a:pt x="624" y="1332"/>
                    </a:moveTo>
                    <a:lnTo>
                      <a:pt x="595" y="1389"/>
                    </a:lnTo>
                    <a:lnTo>
                      <a:pt x="425" y="1417"/>
                    </a:lnTo>
                    <a:lnTo>
                      <a:pt x="397" y="1474"/>
                    </a:lnTo>
                    <a:lnTo>
                      <a:pt x="340" y="1503"/>
                    </a:lnTo>
                    <a:lnTo>
                      <a:pt x="283" y="1361"/>
                    </a:lnTo>
                    <a:lnTo>
                      <a:pt x="283" y="1304"/>
                    </a:lnTo>
                    <a:lnTo>
                      <a:pt x="227" y="1247"/>
                    </a:lnTo>
                    <a:lnTo>
                      <a:pt x="113" y="1304"/>
                    </a:lnTo>
                    <a:lnTo>
                      <a:pt x="113" y="1389"/>
                    </a:lnTo>
                    <a:lnTo>
                      <a:pt x="28" y="1332"/>
                    </a:lnTo>
                    <a:lnTo>
                      <a:pt x="0" y="1276"/>
                    </a:lnTo>
                    <a:lnTo>
                      <a:pt x="0" y="1162"/>
                    </a:lnTo>
                    <a:lnTo>
                      <a:pt x="85" y="1162"/>
                    </a:lnTo>
                    <a:lnTo>
                      <a:pt x="85" y="1077"/>
                    </a:lnTo>
                    <a:lnTo>
                      <a:pt x="227" y="1021"/>
                    </a:lnTo>
                    <a:lnTo>
                      <a:pt x="255" y="1077"/>
                    </a:lnTo>
                    <a:lnTo>
                      <a:pt x="369" y="1077"/>
                    </a:lnTo>
                    <a:lnTo>
                      <a:pt x="397" y="1049"/>
                    </a:lnTo>
                    <a:lnTo>
                      <a:pt x="454" y="1049"/>
                    </a:lnTo>
                    <a:lnTo>
                      <a:pt x="454" y="992"/>
                    </a:lnTo>
                    <a:lnTo>
                      <a:pt x="425" y="936"/>
                    </a:lnTo>
                    <a:lnTo>
                      <a:pt x="454" y="907"/>
                    </a:lnTo>
                    <a:lnTo>
                      <a:pt x="482" y="879"/>
                    </a:lnTo>
                    <a:lnTo>
                      <a:pt x="425" y="879"/>
                    </a:lnTo>
                    <a:lnTo>
                      <a:pt x="425" y="822"/>
                    </a:lnTo>
                    <a:lnTo>
                      <a:pt x="539" y="595"/>
                    </a:lnTo>
                    <a:lnTo>
                      <a:pt x="510" y="595"/>
                    </a:lnTo>
                    <a:lnTo>
                      <a:pt x="510" y="539"/>
                    </a:lnTo>
                    <a:lnTo>
                      <a:pt x="482" y="510"/>
                    </a:lnTo>
                    <a:lnTo>
                      <a:pt x="369" y="510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397" y="340"/>
                    </a:lnTo>
                    <a:lnTo>
                      <a:pt x="454" y="312"/>
                    </a:lnTo>
                    <a:lnTo>
                      <a:pt x="425" y="227"/>
                    </a:lnTo>
                    <a:lnTo>
                      <a:pt x="425" y="170"/>
                    </a:lnTo>
                    <a:lnTo>
                      <a:pt x="482" y="170"/>
                    </a:lnTo>
                    <a:lnTo>
                      <a:pt x="510" y="227"/>
                    </a:lnTo>
                    <a:lnTo>
                      <a:pt x="595" y="227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0" y="28"/>
                    </a:lnTo>
                    <a:lnTo>
                      <a:pt x="68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936" y="198"/>
                    </a:lnTo>
                    <a:lnTo>
                      <a:pt x="936" y="255"/>
                    </a:lnTo>
                    <a:lnTo>
                      <a:pt x="794" y="312"/>
                    </a:lnTo>
                    <a:lnTo>
                      <a:pt x="765" y="369"/>
                    </a:lnTo>
                    <a:lnTo>
                      <a:pt x="765" y="397"/>
                    </a:lnTo>
                    <a:lnTo>
                      <a:pt x="737" y="510"/>
                    </a:lnTo>
                    <a:lnTo>
                      <a:pt x="794" y="595"/>
                    </a:lnTo>
                    <a:lnTo>
                      <a:pt x="765" y="652"/>
                    </a:lnTo>
                    <a:lnTo>
                      <a:pt x="850" y="652"/>
                    </a:lnTo>
                    <a:lnTo>
                      <a:pt x="907" y="737"/>
                    </a:lnTo>
                    <a:lnTo>
                      <a:pt x="964" y="765"/>
                    </a:lnTo>
                    <a:lnTo>
                      <a:pt x="1049" y="936"/>
                    </a:lnTo>
                    <a:lnTo>
                      <a:pt x="1021" y="992"/>
                    </a:lnTo>
                    <a:lnTo>
                      <a:pt x="1077" y="964"/>
                    </a:lnTo>
                    <a:lnTo>
                      <a:pt x="1106" y="1021"/>
                    </a:lnTo>
                    <a:lnTo>
                      <a:pt x="1021" y="1077"/>
                    </a:lnTo>
                    <a:lnTo>
                      <a:pt x="1021" y="1162"/>
                    </a:lnTo>
                    <a:lnTo>
                      <a:pt x="1049" y="1247"/>
                    </a:lnTo>
                    <a:lnTo>
                      <a:pt x="907" y="1191"/>
                    </a:lnTo>
                    <a:lnTo>
                      <a:pt x="794" y="1247"/>
                    </a:lnTo>
                    <a:lnTo>
                      <a:pt x="794" y="1304"/>
                    </a:lnTo>
                    <a:lnTo>
                      <a:pt x="652" y="1304"/>
                    </a:lnTo>
                    <a:lnTo>
                      <a:pt x="595" y="1247"/>
                    </a:lnTo>
                    <a:lnTo>
                      <a:pt x="510" y="1247"/>
                    </a:lnTo>
                    <a:lnTo>
                      <a:pt x="454" y="1304"/>
                    </a:lnTo>
                    <a:lnTo>
                      <a:pt x="539" y="1332"/>
                    </a:lnTo>
                    <a:lnTo>
                      <a:pt x="624" y="133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1" name="Freeform 173"/>
              <p:cNvSpPr>
                <a:spLocks/>
              </p:cNvSpPr>
              <p:nvPr/>
            </p:nvSpPr>
            <p:spPr bwMode="auto">
              <a:xfrm>
                <a:off x="4854" y="2570"/>
                <a:ext cx="851" cy="964"/>
              </a:xfrm>
              <a:custGeom>
                <a:avLst/>
                <a:gdLst>
                  <a:gd name="T0" fmla="*/ 539 w 851"/>
                  <a:gd name="T1" fmla="*/ 908 h 964"/>
                  <a:gd name="T2" fmla="*/ 567 w 851"/>
                  <a:gd name="T3" fmla="*/ 964 h 964"/>
                  <a:gd name="T4" fmla="*/ 681 w 851"/>
                  <a:gd name="T5" fmla="*/ 964 h 964"/>
                  <a:gd name="T6" fmla="*/ 709 w 851"/>
                  <a:gd name="T7" fmla="*/ 936 h 964"/>
                  <a:gd name="T8" fmla="*/ 766 w 851"/>
                  <a:gd name="T9" fmla="*/ 936 h 964"/>
                  <a:gd name="T10" fmla="*/ 766 w 851"/>
                  <a:gd name="T11" fmla="*/ 879 h 964"/>
                  <a:gd name="T12" fmla="*/ 737 w 851"/>
                  <a:gd name="T13" fmla="*/ 823 h 964"/>
                  <a:gd name="T14" fmla="*/ 794 w 851"/>
                  <a:gd name="T15" fmla="*/ 766 h 964"/>
                  <a:gd name="T16" fmla="*/ 737 w 851"/>
                  <a:gd name="T17" fmla="*/ 766 h 964"/>
                  <a:gd name="T18" fmla="*/ 737 w 851"/>
                  <a:gd name="T19" fmla="*/ 709 h 964"/>
                  <a:gd name="T20" fmla="*/ 851 w 851"/>
                  <a:gd name="T21" fmla="*/ 482 h 964"/>
                  <a:gd name="T22" fmla="*/ 822 w 851"/>
                  <a:gd name="T23" fmla="*/ 482 h 964"/>
                  <a:gd name="T24" fmla="*/ 822 w 851"/>
                  <a:gd name="T25" fmla="*/ 426 h 964"/>
                  <a:gd name="T26" fmla="*/ 794 w 851"/>
                  <a:gd name="T27" fmla="*/ 397 h 964"/>
                  <a:gd name="T28" fmla="*/ 681 w 851"/>
                  <a:gd name="T29" fmla="*/ 397 h 964"/>
                  <a:gd name="T30" fmla="*/ 709 w 851"/>
                  <a:gd name="T31" fmla="*/ 284 h 964"/>
                  <a:gd name="T32" fmla="*/ 737 w 851"/>
                  <a:gd name="T33" fmla="*/ 284 h 964"/>
                  <a:gd name="T34" fmla="*/ 709 w 851"/>
                  <a:gd name="T35" fmla="*/ 227 h 964"/>
                  <a:gd name="T36" fmla="*/ 766 w 851"/>
                  <a:gd name="T37" fmla="*/ 199 h 964"/>
                  <a:gd name="T38" fmla="*/ 681 w 851"/>
                  <a:gd name="T39" fmla="*/ 171 h 964"/>
                  <a:gd name="T40" fmla="*/ 595 w 851"/>
                  <a:gd name="T41" fmla="*/ 256 h 964"/>
                  <a:gd name="T42" fmla="*/ 567 w 851"/>
                  <a:gd name="T43" fmla="*/ 227 h 964"/>
                  <a:gd name="T44" fmla="*/ 454 w 851"/>
                  <a:gd name="T45" fmla="*/ 199 h 964"/>
                  <a:gd name="T46" fmla="*/ 425 w 851"/>
                  <a:gd name="T47" fmla="*/ 57 h 964"/>
                  <a:gd name="T48" fmla="*/ 397 w 851"/>
                  <a:gd name="T49" fmla="*/ 85 h 964"/>
                  <a:gd name="T50" fmla="*/ 340 w 851"/>
                  <a:gd name="T51" fmla="*/ 0 h 964"/>
                  <a:gd name="T52" fmla="*/ 227 w 851"/>
                  <a:gd name="T53" fmla="*/ 142 h 964"/>
                  <a:gd name="T54" fmla="*/ 284 w 851"/>
                  <a:gd name="T55" fmla="*/ 171 h 964"/>
                  <a:gd name="T56" fmla="*/ 255 w 851"/>
                  <a:gd name="T57" fmla="*/ 227 h 964"/>
                  <a:gd name="T58" fmla="*/ 312 w 851"/>
                  <a:gd name="T59" fmla="*/ 256 h 964"/>
                  <a:gd name="T60" fmla="*/ 255 w 851"/>
                  <a:gd name="T61" fmla="*/ 312 h 964"/>
                  <a:gd name="T62" fmla="*/ 199 w 851"/>
                  <a:gd name="T63" fmla="*/ 284 h 964"/>
                  <a:gd name="T64" fmla="*/ 199 w 851"/>
                  <a:gd name="T65" fmla="*/ 341 h 964"/>
                  <a:gd name="T66" fmla="*/ 114 w 851"/>
                  <a:gd name="T67" fmla="*/ 397 h 964"/>
                  <a:gd name="T68" fmla="*/ 57 w 851"/>
                  <a:gd name="T69" fmla="*/ 397 h 964"/>
                  <a:gd name="T70" fmla="*/ 57 w 851"/>
                  <a:gd name="T71" fmla="*/ 426 h 964"/>
                  <a:gd name="T72" fmla="*/ 0 w 851"/>
                  <a:gd name="T73" fmla="*/ 482 h 964"/>
                  <a:gd name="T74" fmla="*/ 0 w 851"/>
                  <a:gd name="T75" fmla="*/ 539 h 964"/>
                  <a:gd name="T76" fmla="*/ 114 w 851"/>
                  <a:gd name="T77" fmla="*/ 539 h 964"/>
                  <a:gd name="T78" fmla="*/ 114 w 851"/>
                  <a:gd name="T79" fmla="*/ 567 h 964"/>
                  <a:gd name="T80" fmla="*/ 170 w 851"/>
                  <a:gd name="T81" fmla="*/ 567 h 964"/>
                  <a:gd name="T82" fmla="*/ 284 w 851"/>
                  <a:gd name="T83" fmla="*/ 624 h 964"/>
                  <a:gd name="T84" fmla="*/ 312 w 851"/>
                  <a:gd name="T85" fmla="*/ 709 h 964"/>
                  <a:gd name="T86" fmla="*/ 454 w 851"/>
                  <a:gd name="T87" fmla="*/ 794 h 964"/>
                  <a:gd name="T88" fmla="*/ 539 w 851"/>
                  <a:gd name="T89" fmla="*/ 794 h 964"/>
                  <a:gd name="T90" fmla="*/ 567 w 851"/>
                  <a:gd name="T91" fmla="*/ 851 h 964"/>
                  <a:gd name="T92" fmla="*/ 539 w 851"/>
                  <a:gd name="T93" fmla="*/ 90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1" h="964">
                    <a:moveTo>
                      <a:pt x="539" y="908"/>
                    </a:moveTo>
                    <a:lnTo>
                      <a:pt x="567" y="964"/>
                    </a:lnTo>
                    <a:lnTo>
                      <a:pt x="681" y="964"/>
                    </a:lnTo>
                    <a:lnTo>
                      <a:pt x="709" y="936"/>
                    </a:lnTo>
                    <a:lnTo>
                      <a:pt x="766" y="936"/>
                    </a:lnTo>
                    <a:lnTo>
                      <a:pt x="766" y="879"/>
                    </a:lnTo>
                    <a:lnTo>
                      <a:pt x="737" y="823"/>
                    </a:lnTo>
                    <a:lnTo>
                      <a:pt x="794" y="766"/>
                    </a:lnTo>
                    <a:lnTo>
                      <a:pt x="737" y="766"/>
                    </a:lnTo>
                    <a:lnTo>
                      <a:pt x="737" y="709"/>
                    </a:lnTo>
                    <a:lnTo>
                      <a:pt x="851" y="482"/>
                    </a:lnTo>
                    <a:lnTo>
                      <a:pt x="822" y="482"/>
                    </a:lnTo>
                    <a:lnTo>
                      <a:pt x="822" y="426"/>
                    </a:lnTo>
                    <a:lnTo>
                      <a:pt x="794" y="397"/>
                    </a:lnTo>
                    <a:lnTo>
                      <a:pt x="681" y="397"/>
                    </a:lnTo>
                    <a:lnTo>
                      <a:pt x="709" y="284"/>
                    </a:lnTo>
                    <a:lnTo>
                      <a:pt x="737" y="284"/>
                    </a:lnTo>
                    <a:lnTo>
                      <a:pt x="709" y="227"/>
                    </a:lnTo>
                    <a:lnTo>
                      <a:pt x="766" y="199"/>
                    </a:lnTo>
                    <a:lnTo>
                      <a:pt x="681" y="171"/>
                    </a:lnTo>
                    <a:lnTo>
                      <a:pt x="595" y="256"/>
                    </a:lnTo>
                    <a:lnTo>
                      <a:pt x="567" y="227"/>
                    </a:lnTo>
                    <a:lnTo>
                      <a:pt x="454" y="199"/>
                    </a:lnTo>
                    <a:lnTo>
                      <a:pt x="425" y="57"/>
                    </a:lnTo>
                    <a:lnTo>
                      <a:pt x="397" y="85"/>
                    </a:lnTo>
                    <a:lnTo>
                      <a:pt x="340" y="0"/>
                    </a:lnTo>
                    <a:lnTo>
                      <a:pt x="227" y="142"/>
                    </a:lnTo>
                    <a:lnTo>
                      <a:pt x="284" y="171"/>
                    </a:lnTo>
                    <a:lnTo>
                      <a:pt x="255" y="227"/>
                    </a:lnTo>
                    <a:lnTo>
                      <a:pt x="312" y="256"/>
                    </a:lnTo>
                    <a:lnTo>
                      <a:pt x="255" y="312"/>
                    </a:lnTo>
                    <a:lnTo>
                      <a:pt x="199" y="284"/>
                    </a:lnTo>
                    <a:lnTo>
                      <a:pt x="199" y="341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26"/>
                    </a:lnTo>
                    <a:lnTo>
                      <a:pt x="0" y="482"/>
                    </a:lnTo>
                    <a:lnTo>
                      <a:pt x="0" y="539"/>
                    </a:lnTo>
                    <a:lnTo>
                      <a:pt x="114" y="539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284" y="624"/>
                    </a:lnTo>
                    <a:lnTo>
                      <a:pt x="312" y="709"/>
                    </a:lnTo>
                    <a:lnTo>
                      <a:pt x="454" y="794"/>
                    </a:lnTo>
                    <a:lnTo>
                      <a:pt x="539" y="794"/>
                    </a:lnTo>
                    <a:lnTo>
                      <a:pt x="567" y="851"/>
                    </a:lnTo>
                    <a:lnTo>
                      <a:pt x="539" y="90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2" name="Freeform 174"/>
              <p:cNvSpPr>
                <a:spLocks/>
              </p:cNvSpPr>
              <p:nvPr/>
            </p:nvSpPr>
            <p:spPr bwMode="auto">
              <a:xfrm>
                <a:off x="4486" y="2429"/>
                <a:ext cx="935" cy="1304"/>
              </a:xfrm>
              <a:custGeom>
                <a:avLst/>
                <a:gdLst>
                  <a:gd name="T0" fmla="*/ 708 w 935"/>
                  <a:gd name="T1" fmla="*/ 141 h 1304"/>
                  <a:gd name="T2" fmla="*/ 595 w 935"/>
                  <a:gd name="T3" fmla="*/ 283 h 1304"/>
                  <a:gd name="T4" fmla="*/ 652 w 935"/>
                  <a:gd name="T5" fmla="*/ 312 h 1304"/>
                  <a:gd name="T6" fmla="*/ 623 w 935"/>
                  <a:gd name="T7" fmla="*/ 368 h 1304"/>
                  <a:gd name="T8" fmla="*/ 680 w 935"/>
                  <a:gd name="T9" fmla="*/ 397 h 1304"/>
                  <a:gd name="T10" fmla="*/ 623 w 935"/>
                  <a:gd name="T11" fmla="*/ 453 h 1304"/>
                  <a:gd name="T12" fmla="*/ 567 w 935"/>
                  <a:gd name="T13" fmla="*/ 425 h 1304"/>
                  <a:gd name="T14" fmla="*/ 567 w 935"/>
                  <a:gd name="T15" fmla="*/ 482 h 1304"/>
                  <a:gd name="T16" fmla="*/ 482 w 935"/>
                  <a:gd name="T17" fmla="*/ 538 h 1304"/>
                  <a:gd name="T18" fmla="*/ 425 w 935"/>
                  <a:gd name="T19" fmla="*/ 538 h 1304"/>
                  <a:gd name="T20" fmla="*/ 425 w 935"/>
                  <a:gd name="T21" fmla="*/ 567 h 1304"/>
                  <a:gd name="T22" fmla="*/ 368 w 935"/>
                  <a:gd name="T23" fmla="*/ 623 h 1304"/>
                  <a:gd name="T24" fmla="*/ 368 w 935"/>
                  <a:gd name="T25" fmla="*/ 680 h 1304"/>
                  <a:gd name="T26" fmla="*/ 482 w 935"/>
                  <a:gd name="T27" fmla="*/ 680 h 1304"/>
                  <a:gd name="T28" fmla="*/ 482 w 935"/>
                  <a:gd name="T29" fmla="*/ 708 h 1304"/>
                  <a:gd name="T30" fmla="*/ 538 w 935"/>
                  <a:gd name="T31" fmla="*/ 708 h 1304"/>
                  <a:gd name="T32" fmla="*/ 652 w 935"/>
                  <a:gd name="T33" fmla="*/ 765 h 1304"/>
                  <a:gd name="T34" fmla="*/ 680 w 935"/>
                  <a:gd name="T35" fmla="*/ 850 h 1304"/>
                  <a:gd name="T36" fmla="*/ 822 w 935"/>
                  <a:gd name="T37" fmla="*/ 935 h 1304"/>
                  <a:gd name="T38" fmla="*/ 907 w 935"/>
                  <a:gd name="T39" fmla="*/ 935 h 1304"/>
                  <a:gd name="T40" fmla="*/ 935 w 935"/>
                  <a:gd name="T41" fmla="*/ 992 h 1304"/>
                  <a:gd name="T42" fmla="*/ 907 w 935"/>
                  <a:gd name="T43" fmla="*/ 1049 h 1304"/>
                  <a:gd name="T44" fmla="*/ 765 w 935"/>
                  <a:gd name="T45" fmla="*/ 1105 h 1304"/>
                  <a:gd name="T46" fmla="*/ 623 w 935"/>
                  <a:gd name="T47" fmla="*/ 1077 h 1304"/>
                  <a:gd name="T48" fmla="*/ 652 w 935"/>
                  <a:gd name="T49" fmla="*/ 992 h 1304"/>
                  <a:gd name="T50" fmla="*/ 595 w 935"/>
                  <a:gd name="T51" fmla="*/ 935 h 1304"/>
                  <a:gd name="T52" fmla="*/ 510 w 935"/>
                  <a:gd name="T53" fmla="*/ 964 h 1304"/>
                  <a:gd name="T54" fmla="*/ 482 w 935"/>
                  <a:gd name="T55" fmla="*/ 1077 h 1304"/>
                  <a:gd name="T56" fmla="*/ 425 w 935"/>
                  <a:gd name="T57" fmla="*/ 1105 h 1304"/>
                  <a:gd name="T58" fmla="*/ 396 w 935"/>
                  <a:gd name="T59" fmla="*/ 1190 h 1304"/>
                  <a:gd name="T60" fmla="*/ 283 w 935"/>
                  <a:gd name="T61" fmla="*/ 1275 h 1304"/>
                  <a:gd name="T62" fmla="*/ 170 w 935"/>
                  <a:gd name="T63" fmla="*/ 1304 h 1304"/>
                  <a:gd name="T64" fmla="*/ 85 w 935"/>
                  <a:gd name="T65" fmla="*/ 1134 h 1304"/>
                  <a:gd name="T66" fmla="*/ 141 w 935"/>
                  <a:gd name="T67" fmla="*/ 1049 h 1304"/>
                  <a:gd name="T68" fmla="*/ 85 w 935"/>
                  <a:gd name="T69" fmla="*/ 1020 h 1304"/>
                  <a:gd name="T70" fmla="*/ 85 w 935"/>
                  <a:gd name="T71" fmla="*/ 935 h 1304"/>
                  <a:gd name="T72" fmla="*/ 28 w 935"/>
                  <a:gd name="T73" fmla="*/ 907 h 1304"/>
                  <a:gd name="T74" fmla="*/ 141 w 935"/>
                  <a:gd name="T75" fmla="*/ 765 h 1304"/>
                  <a:gd name="T76" fmla="*/ 141 w 935"/>
                  <a:gd name="T77" fmla="*/ 652 h 1304"/>
                  <a:gd name="T78" fmla="*/ 170 w 935"/>
                  <a:gd name="T79" fmla="*/ 567 h 1304"/>
                  <a:gd name="T80" fmla="*/ 141 w 935"/>
                  <a:gd name="T81" fmla="*/ 538 h 1304"/>
                  <a:gd name="T82" fmla="*/ 85 w 935"/>
                  <a:gd name="T83" fmla="*/ 595 h 1304"/>
                  <a:gd name="T84" fmla="*/ 28 w 935"/>
                  <a:gd name="T85" fmla="*/ 567 h 1304"/>
                  <a:gd name="T86" fmla="*/ 0 w 935"/>
                  <a:gd name="T87" fmla="*/ 425 h 1304"/>
                  <a:gd name="T88" fmla="*/ 113 w 935"/>
                  <a:gd name="T89" fmla="*/ 425 h 1304"/>
                  <a:gd name="T90" fmla="*/ 113 w 935"/>
                  <a:gd name="T91" fmla="*/ 397 h 1304"/>
                  <a:gd name="T92" fmla="*/ 198 w 935"/>
                  <a:gd name="T93" fmla="*/ 340 h 1304"/>
                  <a:gd name="T94" fmla="*/ 198 w 935"/>
                  <a:gd name="T95" fmla="*/ 226 h 1304"/>
                  <a:gd name="T96" fmla="*/ 255 w 935"/>
                  <a:gd name="T97" fmla="*/ 198 h 1304"/>
                  <a:gd name="T98" fmla="*/ 255 w 935"/>
                  <a:gd name="T99" fmla="*/ 56 h 1304"/>
                  <a:gd name="T100" fmla="*/ 340 w 935"/>
                  <a:gd name="T101" fmla="*/ 0 h 1304"/>
                  <a:gd name="T102" fmla="*/ 453 w 935"/>
                  <a:gd name="T103" fmla="*/ 85 h 1304"/>
                  <a:gd name="T104" fmla="*/ 623 w 935"/>
                  <a:gd name="T105" fmla="*/ 56 h 1304"/>
                  <a:gd name="T106" fmla="*/ 623 w 935"/>
                  <a:gd name="T107" fmla="*/ 113 h 1304"/>
                  <a:gd name="T108" fmla="*/ 708 w 935"/>
                  <a:gd name="T109" fmla="*/ 14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35" h="1304">
                    <a:moveTo>
                      <a:pt x="708" y="141"/>
                    </a:moveTo>
                    <a:lnTo>
                      <a:pt x="595" y="283"/>
                    </a:lnTo>
                    <a:lnTo>
                      <a:pt x="652" y="312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23" y="453"/>
                    </a:lnTo>
                    <a:lnTo>
                      <a:pt x="567" y="425"/>
                    </a:lnTo>
                    <a:lnTo>
                      <a:pt x="567" y="482"/>
                    </a:lnTo>
                    <a:lnTo>
                      <a:pt x="482" y="538"/>
                    </a:lnTo>
                    <a:lnTo>
                      <a:pt x="425" y="538"/>
                    </a:lnTo>
                    <a:lnTo>
                      <a:pt x="425" y="567"/>
                    </a:lnTo>
                    <a:lnTo>
                      <a:pt x="368" y="623"/>
                    </a:lnTo>
                    <a:lnTo>
                      <a:pt x="368" y="680"/>
                    </a:lnTo>
                    <a:lnTo>
                      <a:pt x="482" y="680"/>
                    </a:lnTo>
                    <a:lnTo>
                      <a:pt x="482" y="708"/>
                    </a:lnTo>
                    <a:lnTo>
                      <a:pt x="538" y="708"/>
                    </a:lnTo>
                    <a:lnTo>
                      <a:pt x="652" y="765"/>
                    </a:lnTo>
                    <a:lnTo>
                      <a:pt x="680" y="850"/>
                    </a:lnTo>
                    <a:lnTo>
                      <a:pt x="822" y="935"/>
                    </a:lnTo>
                    <a:lnTo>
                      <a:pt x="907" y="935"/>
                    </a:lnTo>
                    <a:lnTo>
                      <a:pt x="935" y="992"/>
                    </a:lnTo>
                    <a:lnTo>
                      <a:pt x="907" y="1049"/>
                    </a:lnTo>
                    <a:lnTo>
                      <a:pt x="765" y="1105"/>
                    </a:lnTo>
                    <a:lnTo>
                      <a:pt x="623" y="1077"/>
                    </a:lnTo>
                    <a:lnTo>
                      <a:pt x="652" y="992"/>
                    </a:lnTo>
                    <a:lnTo>
                      <a:pt x="595" y="935"/>
                    </a:lnTo>
                    <a:lnTo>
                      <a:pt x="510" y="964"/>
                    </a:lnTo>
                    <a:lnTo>
                      <a:pt x="482" y="1077"/>
                    </a:lnTo>
                    <a:lnTo>
                      <a:pt x="425" y="1105"/>
                    </a:lnTo>
                    <a:lnTo>
                      <a:pt x="396" y="1190"/>
                    </a:lnTo>
                    <a:lnTo>
                      <a:pt x="283" y="1275"/>
                    </a:lnTo>
                    <a:lnTo>
                      <a:pt x="170" y="1304"/>
                    </a:lnTo>
                    <a:lnTo>
                      <a:pt x="85" y="1134"/>
                    </a:lnTo>
                    <a:lnTo>
                      <a:pt x="141" y="1049"/>
                    </a:lnTo>
                    <a:lnTo>
                      <a:pt x="85" y="1020"/>
                    </a:lnTo>
                    <a:lnTo>
                      <a:pt x="85" y="935"/>
                    </a:lnTo>
                    <a:lnTo>
                      <a:pt x="28" y="907"/>
                    </a:lnTo>
                    <a:lnTo>
                      <a:pt x="141" y="765"/>
                    </a:lnTo>
                    <a:lnTo>
                      <a:pt x="141" y="652"/>
                    </a:lnTo>
                    <a:lnTo>
                      <a:pt x="170" y="567"/>
                    </a:lnTo>
                    <a:lnTo>
                      <a:pt x="141" y="538"/>
                    </a:lnTo>
                    <a:lnTo>
                      <a:pt x="85" y="595"/>
                    </a:lnTo>
                    <a:lnTo>
                      <a:pt x="28" y="567"/>
                    </a:lnTo>
                    <a:lnTo>
                      <a:pt x="0" y="425"/>
                    </a:lnTo>
                    <a:lnTo>
                      <a:pt x="113" y="425"/>
                    </a:lnTo>
                    <a:lnTo>
                      <a:pt x="113" y="397"/>
                    </a:lnTo>
                    <a:lnTo>
                      <a:pt x="198" y="340"/>
                    </a:lnTo>
                    <a:lnTo>
                      <a:pt x="198" y="226"/>
                    </a:lnTo>
                    <a:lnTo>
                      <a:pt x="255" y="198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623" y="56"/>
                    </a:lnTo>
                    <a:lnTo>
                      <a:pt x="623" y="113"/>
                    </a:lnTo>
                    <a:lnTo>
                      <a:pt x="708" y="1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3" name="Freeform 175"/>
              <p:cNvSpPr>
                <a:spLocks/>
              </p:cNvSpPr>
              <p:nvPr/>
            </p:nvSpPr>
            <p:spPr bwMode="auto">
              <a:xfrm>
                <a:off x="5081" y="954"/>
                <a:ext cx="1559" cy="1872"/>
              </a:xfrm>
              <a:custGeom>
                <a:avLst/>
                <a:gdLst>
                  <a:gd name="T0" fmla="*/ 170 w 1559"/>
                  <a:gd name="T1" fmla="*/ 1701 h 1872"/>
                  <a:gd name="T2" fmla="*/ 227 w 1559"/>
                  <a:gd name="T3" fmla="*/ 1815 h 1872"/>
                  <a:gd name="T4" fmla="*/ 368 w 1559"/>
                  <a:gd name="T5" fmla="*/ 1872 h 1872"/>
                  <a:gd name="T6" fmla="*/ 539 w 1559"/>
                  <a:gd name="T7" fmla="*/ 1815 h 1872"/>
                  <a:gd name="T8" fmla="*/ 510 w 1559"/>
                  <a:gd name="T9" fmla="*/ 1673 h 1872"/>
                  <a:gd name="T10" fmla="*/ 595 w 1559"/>
                  <a:gd name="T11" fmla="*/ 1730 h 1872"/>
                  <a:gd name="T12" fmla="*/ 680 w 1559"/>
                  <a:gd name="T13" fmla="*/ 1730 h 1872"/>
                  <a:gd name="T14" fmla="*/ 709 w 1559"/>
                  <a:gd name="T15" fmla="*/ 1560 h 1872"/>
                  <a:gd name="T16" fmla="*/ 765 w 1559"/>
                  <a:gd name="T17" fmla="*/ 1503 h 1872"/>
                  <a:gd name="T18" fmla="*/ 907 w 1559"/>
                  <a:gd name="T19" fmla="*/ 1390 h 1872"/>
                  <a:gd name="T20" fmla="*/ 907 w 1559"/>
                  <a:gd name="T21" fmla="*/ 1276 h 1872"/>
                  <a:gd name="T22" fmla="*/ 879 w 1559"/>
                  <a:gd name="T23" fmla="*/ 1163 h 1872"/>
                  <a:gd name="T24" fmla="*/ 907 w 1559"/>
                  <a:gd name="T25" fmla="*/ 1078 h 1872"/>
                  <a:gd name="T26" fmla="*/ 992 w 1559"/>
                  <a:gd name="T27" fmla="*/ 964 h 1872"/>
                  <a:gd name="T28" fmla="*/ 1106 w 1559"/>
                  <a:gd name="T29" fmla="*/ 851 h 1872"/>
                  <a:gd name="T30" fmla="*/ 1134 w 1559"/>
                  <a:gd name="T31" fmla="*/ 709 h 1872"/>
                  <a:gd name="T32" fmla="*/ 1304 w 1559"/>
                  <a:gd name="T33" fmla="*/ 624 h 1872"/>
                  <a:gd name="T34" fmla="*/ 1361 w 1559"/>
                  <a:gd name="T35" fmla="*/ 369 h 1872"/>
                  <a:gd name="T36" fmla="*/ 1531 w 1559"/>
                  <a:gd name="T37" fmla="*/ 341 h 1872"/>
                  <a:gd name="T38" fmla="*/ 1531 w 1559"/>
                  <a:gd name="T39" fmla="*/ 227 h 1872"/>
                  <a:gd name="T40" fmla="*/ 1417 w 1559"/>
                  <a:gd name="T41" fmla="*/ 57 h 1872"/>
                  <a:gd name="T42" fmla="*/ 1276 w 1559"/>
                  <a:gd name="T43" fmla="*/ 199 h 1872"/>
                  <a:gd name="T44" fmla="*/ 1134 w 1559"/>
                  <a:gd name="T45" fmla="*/ 312 h 1872"/>
                  <a:gd name="T46" fmla="*/ 964 w 1559"/>
                  <a:gd name="T47" fmla="*/ 114 h 1872"/>
                  <a:gd name="T48" fmla="*/ 935 w 1559"/>
                  <a:gd name="T49" fmla="*/ 57 h 1872"/>
                  <a:gd name="T50" fmla="*/ 794 w 1559"/>
                  <a:gd name="T51" fmla="*/ 0 h 1872"/>
                  <a:gd name="T52" fmla="*/ 652 w 1559"/>
                  <a:gd name="T53" fmla="*/ 171 h 1872"/>
                  <a:gd name="T54" fmla="*/ 680 w 1559"/>
                  <a:gd name="T55" fmla="*/ 284 h 1872"/>
                  <a:gd name="T56" fmla="*/ 680 w 1559"/>
                  <a:gd name="T57" fmla="*/ 454 h 1872"/>
                  <a:gd name="T58" fmla="*/ 709 w 1559"/>
                  <a:gd name="T59" fmla="*/ 539 h 1872"/>
                  <a:gd name="T60" fmla="*/ 539 w 1559"/>
                  <a:gd name="T61" fmla="*/ 596 h 1872"/>
                  <a:gd name="T62" fmla="*/ 454 w 1559"/>
                  <a:gd name="T63" fmla="*/ 681 h 1872"/>
                  <a:gd name="T64" fmla="*/ 482 w 1559"/>
                  <a:gd name="T65" fmla="*/ 823 h 1872"/>
                  <a:gd name="T66" fmla="*/ 425 w 1559"/>
                  <a:gd name="T67" fmla="*/ 936 h 1872"/>
                  <a:gd name="T68" fmla="*/ 255 w 1559"/>
                  <a:gd name="T69" fmla="*/ 1049 h 1872"/>
                  <a:gd name="T70" fmla="*/ 28 w 1559"/>
                  <a:gd name="T71" fmla="*/ 1106 h 1872"/>
                  <a:gd name="T72" fmla="*/ 57 w 1559"/>
                  <a:gd name="T73" fmla="*/ 1276 h 1872"/>
                  <a:gd name="T74" fmla="*/ 28 w 1559"/>
                  <a:gd name="T75" fmla="*/ 1418 h 1872"/>
                  <a:gd name="T76" fmla="*/ 142 w 1559"/>
                  <a:gd name="T77" fmla="*/ 1588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9" h="1872">
                    <a:moveTo>
                      <a:pt x="113" y="1616"/>
                    </a:moveTo>
                    <a:lnTo>
                      <a:pt x="170" y="1701"/>
                    </a:lnTo>
                    <a:lnTo>
                      <a:pt x="198" y="1673"/>
                    </a:lnTo>
                    <a:lnTo>
                      <a:pt x="227" y="1815"/>
                    </a:lnTo>
                    <a:lnTo>
                      <a:pt x="340" y="1843"/>
                    </a:lnTo>
                    <a:lnTo>
                      <a:pt x="368" y="1872"/>
                    </a:lnTo>
                    <a:lnTo>
                      <a:pt x="454" y="1787"/>
                    </a:lnTo>
                    <a:lnTo>
                      <a:pt x="539" y="1815"/>
                    </a:lnTo>
                    <a:lnTo>
                      <a:pt x="510" y="1730"/>
                    </a:lnTo>
                    <a:lnTo>
                      <a:pt x="510" y="1673"/>
                    </a:lnTo>
                    <a:lnTo>
                      <a:pt x="567" y="1673"/>
                    </a:lnTo>
                    <a:lnTo>
                      <a:pt x="595" y="1730"/>
                    </a:lnTo>
                    <a:lnTo>
                      <a:pt x="652" y="1730"/>
                    </a:lnTo>
                    <a:lnTo>
                      <a:pt x="680" y="1730"/>
                    </a:lnTo>
                    <a:lnTo>
                      <a:pt x="709" y="1616"/>
                    </a:lnTo>
                    <a:lnTo>
                      <a:pt x="709" y="1560"/>
                    </a:lnTo>
                    <a:lnTo>
                      <a:pt x="765" y="1531"/>
                    </a:lnTo>
                    <a:lnTo>
                      <a:pt x="765" y="1503"/>
                    </a:lnTo>
                    <a:lnTo>
                      <a:pt x="822" y="1503"/>
                    </a:lnTo>
                    <a:lnTo>
                      <a:pt x="907" y="1390"/>
                    </a:lnTo>
                    <a:lnTo>
                      <a:pt x="935" y="1333"/>
                    </a:lnTo>
                    <a:lnTo>
                      <a:pt x="907" y="1276"/>
                    </a:lnTo>
                    <a:lnTo>
                      <a:pt x="992" y="1220"/>
                    </a:lnTo>
                    <a:lnTo>
                      <a:pt x="879" y="1163"/>
                    </a:lnTo>
                    <a:lnTo>
                      <a:pt x="879" y="1078"/>
                    </a:lnTo>
                    <a:lnTo>
                      <a:pt x="907" y="1078"/>
                    </a:lnTo>
                    <a:lnTo>
                      <a:pt x="935" y="1021"/>
                    </a:lnTo>
                    <a:lnTo>
                      <a:pt x="992" y="964"/>
                    </a:lnTo>
                    <a:lnTo>
                      <a:pt x="1134" y="964"/>
                    </a:lnTo>
                    <a:lnTo>
                      <a:pt x="1106" y="851"/>
                    </a:lnTo>
                    <a:lnTo>
                      <a:pt x="1134" y="794"/>
                    </a:lnTo>
                    <a:lnTo>
                      <a:pt x="1134" y="709"/>
                    </a:lnTo>
                    <a:lnTo>
                      <a:pt x="1247" y="681"/>
                    </a:lnTo>
                    <a:lnTo>
                      <a:pt x="1304" y="624"/>
                    </a:lnTo>
                    <a:lnTo>
                      <a:pt x="1276" y="567"/>
                    </a:lnTo>
                    <a:lnTo>
                      <a:pt x="1361" y="369"/>
                    </a:lnTo>
                    <a:lnTo>
                      <a:pt x="1446" y="341"/>
                    </a:lnTo>
                    <a:lnTo>
                      <a:pt x="1531" y="341"/>
                    </a:lnTo>
                    <a:lnTo>
                      <a:pt x="1559" y="284"/>
                    </a:lnTo>
                    <a:lnTo>
                      <a:pt x="1531" y="227"/>
                    </a:lnTo>
                    <a:lnTo>
                      <a:pt x="1559" y="142"/>
                    </a:lnTo>
                    <a:lnTo>
                      <a:pt x="1417" y="57"/>
                    </a:lnTo>
                    <a:lnTo>
                      <a:pt x="1389" y="142"/>
                    </a:lnTo>
                    <a:lnTo>
                      <a:pt x="1276" y="199"/>
                    </a:lnTo>
                    <a:lnTo>
                      <a:pt x="1162" y="369"/>
                    </a:lnTo>
                    <a:lnTo>
                      <a:pt x="1134" y="312"/>
                    </a:lnTo>
                    <a:lnTo>
                      <a:pt x="992" y="284"/>
                    </a:lnTo>
                    <a:lnTo>
                      <a:pt x="964" y="114"/>
                    </a:lnTo>
                    <a:lnTo>
                      <a:pt x="935" y="114"/>
                    </a:lnTo>
                    <a:lnTo>
                      <a:pt x="935" y="57"/>
                    </a:lnTo>
                    <a:lnTo>
                      <a:pt x="879" y="0"/>
                    </a:lnTo>
                    <a:lnTo>
                      <a:pt x="794" y="0"/>
                    </a:lnTo>
                    <a:lnTo>
                      <a:pt x="624" y="86"/>
                    </a:lnTo>
                    <a:lnTo>
                      <a:pt x="652" y="171"/>
                    </a:lnTo>
                    <a:lnTo>
                      <a:pt x="652" y="256"/>
                    </a:lnTo>
                    <a:lnTo>
                      <a:pt x="680" y="284"/>
                    </a:lnTo>
                    <a:lnTo>
                      <a:pt x="652" y="397"/>
                    </a:lnTo>
                    <a:lnTo>
                      <a:pt x="680" y="454"/>
                    </a:lnTo>
                    <a:lnTo>
                      <a:pt x="652" y="511"/>
                    </a:lnTo>
                    <a:lnTo>
                      <a:pt x="709" y="539"/>
                    </a:lnTo>
                    <a:lnTo>
                      <a:pt x="624" y="624"/>
                    </a:lnTo>
                    <a:lnTo>
                      <a:pt x="539" y="596"/>
                    </a:lnTo>
                    <a:lnTo>
                      <a:pt x="510" y="681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482" y="823"/>
                    </a:lnTo>
                    <a:lnTo>
                      <a:pt x="482" y="908"/>
                    </a:lnTo>
                    <a:lnTo>
                      <a:pt x="425" y="936"/>
                    </a:lnTo>
                    <a:lnTo>
                      <a:pt x="283" y="908"/>
                    </a:lnTo>
                    <a:lnTo>
                      <a:pt x="255" y="1049"/>
                    </a:lnTo>
                    <a:lnTo>
                      <a:pt x="227" y="1106"/>
                    </a:lnTo>
                    <a:lnTo>
                      <a:pt x="28" y="1106"/>
                    </a:lnTo>
                    <a:lnTo>
                      <a:pt x="0" y="1305"/>
                    </a:lnTo>
                    <a:lnTo>
                      <a:pt x="57" y="1276"/>
                    </a:lnTo>
                    <a:lnTo>
                      <a:pt x="113" y="1333"/>
                    </a:lnTo>
                    <a:lnTo>
                      <a:pt x="28" y="1418"/>
                    </a:lnTo>
                    <a:lnTo>
                      <a:pt x="227" y="1560"/>
                    </a:lnTo>
                    <a:lnTo>
                      <a:pt x="142" y="1588"/>
                    </a:lnTo>
                    <a:lnTo>
                      <a:pt x="113" y="161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4" name="Freeform 176"/>
              <p:cNvSpPr>
                <a:spLocks/>
              </p:cNvSpPr>
              <p:nvPr/>
            </p:nvSpPr>
            <p:spPr bwMode="auto">
              <a:xfrm>
                <a:off x="3890" y="359"/>
                <a:ext cx="1588" cy="1843"/>
              </a:xfrm>
              <a:custGeom>
                <a:avLst/>
                <a:gdLst>
                  <a:gd name="T0" fmla="*/ 0 w 1588"/>
                  <a:gd name="T1" fmla="*/ 1361 h 1843"/>
                  <a:gd name="T2" fmla="*/ 29 w 1588"/>
                  <a:gd name="T3" fmla="*/ 1248 h 1843"/>
                  <a:gd name="T4" fmla="*/ 170 w 1588"/>
                  <a:gd name="T5" fmla="*/ 1191 h 1843"/>
                  <a:gd name="T6" fmla="*/ 312 w 1588"/>
                  <a:gd name="T7" fmla="*/ 1333 h 1843"/>
                  <a:gd name="T8" fmla="*/ 511 w 1588"/>
                  <a:gd name="T9" fmla="*/ 1418 h 1843"/>
                  <a:gd name="T10" fmla="*/ 596 w 1588"/>
                  <a:gd name="T11" fmla="*/ 1191 h 1843"/>
                  <a:gd name="T12" fmla="*/ 652 w 1588"/>
                  <a:gd name="T13" fmla="*/ 1134 h 1843"/>
                  <a:gd name="T14" fmla="*/ 681 w 1588"/>
                  <a:gd name="T15" fmla="*/ 992 h 1843"/>
                  <a:gd name="T16" fmla="*/ 766 w 1588"/>
                  <a:gd name="T17" fmla="*/ 851 h 1843"/>
                  <a:gd name="T18" fmla="*/ 794 w 1588"/>
                  <a:gd name="T19" fmla="*/ 510 h 1843"/>
                  <a:gd name="T20" fmla="*/ 822 w 1588"/>
                  <a:gd name="T21" fmla="*/ 397 h 1843"/>
                  <a:gd name="T22" fmla="*/ 907 w 1588"/>
                  <a:gd name="T23" fmla="*/ 199 h 1843"/>
                  <a:gd name="T24" fmla="*/ 964 w 1588"/>
                  <a:gd name="T25" fmla="*/ 28 h 1843"/>
                  <a:gd name="T26" fmla="*/ 1078 w 1588"/>
                  <a:gd name="T27" fmla="*/ 28 h 1843"/>
                  <a:gd name="T28" fmla="*/ 1248 w 1588"/>
                  <a:gd name="T29" fmla="*/ 0 h 1843"/>
                  <a:gd name="T30" fmla="*/ 1446 w 1588"/>
                  <a:gd name="T31" fmla="*/ 142 h 1843"/>
                  <a:gd name="T32" fmla="*/ 1503 w 1588"/>
                  <a:gd name="T33" fmla="*/ 312 h 1843"/>
                  <a:gd name="T34" fmla="*/ 1474 w 1588"/>
                  <a:gd name="T35" fmla="*/ 454 h 1843"/>
                  <a:gd name="T36" fmla="*/ 1588 w 1588"/>
                  <a:gd name="T37" fmla="*/ 510 h 1843"/>
                  <a:gd name="T38" fmla="*/ 1588 w 1588"/>
                  <a:gd name="T39" fmla="*/ 737 h 1843"/>
                  <a:gd name="T40" fmla="*/ 1474 w 1588"/>
                  <a:gd name="T41" fmla="*/ 879 h 1843"/>
                  <a:gd name="T42" fmla="*/ 1361 w 1588"/>
                  <a:gd name="T43" fmla="*/ 1304 h 1843"/>
                  <a:gd name="T44" fmla="*/ 1304 w 1588"/>
                  <a:gd name="T45" fmla="*/ 1503 h 1843"/>
                  <a:gd name="T46" fmla="*/ 1134 w 1588"/>
                  <a:gd name="T47" fmla="*/ 1503 h 1843"/>
                  <a:gd name="T48" fmla="*/ 1191 w 1588"/>
                  <a:gd name="T49" fmla="*/ 1644 h 1843"/>
                  <a:gd name="T50" fmla="*/ 964 w 1588"/>
                  <a:gd name="T51" fmla="*/ 1701 h 1843"/>
                  <a:gd name="T52" fmla="*/ 907 w 1588"/>
                  <a:gd name="T53" fmla="*/ 1758 h 1843"/>
                  <a:gd name="T54" fmla="*/ 822 w 1588"/>
                  <a:gd name="T55" fmla="*/ 1701 h 1843"/>
                  <a:gd name="T56" fmla="*/ 624 w 1588"/>
                  <a:gd name="T57" fmla="*/ 1729 h 1843"/>
                  <a:gd name="T58" fmla="*/ 624 w 1588"/>
                  <a:gd name="T59" fmla="*/ 1531 h 1843"/>
                  <a:gd name="T60" fmla="*/ 454 w 1588"/>
                  <a:gd name="T61" fmla="*/ 1531 h 1843"/>
                  <a:gd name="T62" fmla="*/ 511 w 1588"/>
                  <a:gd name="T63" fmla="*/ 1673 h 1843"/>
                  <a:gd name="T64" fmla="*/ 284 w 1588"/>
                  <a:gd name="T65" fmla="*/ 1843 h 1843"/>
                  <a:gd name="T66" fmla="*/ 170 w 1588"/>
                  <a:gd name="T67" fmla="*/ 1758 h 1843"/>
                  <a:gd name="T68" fmla="*/ 199 w 1588"/>
                  <a:gd name="T69" fmla="*/ 1559 h 1843"/>
                  <a:gd name="T70" fmla="*/ 0 w 1588"/>
                  <a:gd name="T71" fmla="*/ 1531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88" h="1843">
                    <a:moveTo>
                      <a:pt x="0" y="1531"/>
                    </a:moveTo>
                    <a:lnTo>
                      <a:pt x="0" y="1361"/>
                    </a:lnTo>
                    <a:lnTo>
                      <a:pt x="57" y="1304"/>
                    </a:lnTo>
                    <a:lnTo>
                      <a:pt x="29" y="1248"/>
                    </a:lnTo>
                    <a:lnTo>
                      <a:pt x="142" y="1191"/>
                    </a:lnTo>
                    <a:lnTo>
                      <a:pt x="170" y="1191"/>
                    </a:lnTo>
                    <a:lnTo>
                      <a:pt x="227" y="1333"/>
                    </a:lnTo>
                    <a:lnTo>
                      <a:pt x="312" y="1333"/>
                    </a:lnTo>
                    <a:lnTo>
                      <a:pt x="397" y="1418"/>
                    </a:lnTo>
                    <a:lnTo>
                      <a:pt x="511" y="1418"/>
                    </a:lnTo>
                    <a:lnTo>
                      <a:pt x="539" y="1304"/>
                    </a:lnTo>
                    <a:lnTo>
                      <a:pt x="596" y="1191"/>
                    </a:lnTo>
                    <a:lnTo>
                      <a:pt x="681" y="1162"/>
                    </a:lnTo>
                    <a:lnTo>
                      <a:pt x="652" y="1134"/>
                    </a:lnTo>
                    <a:lnTo>
                      <a:pt x="624" y="992"/>
                    </a:lnTo>
                    <a:lnTo>
                      <a:pt x="681" y="992"/>
                    </a:lnTo>
                    <a:lnTo>
                      <a:pt x="681" y="907"/>
                    </a:lnTo>
                    <a:lnTo>
                      <a:pt x="766" y="851"/>
                    </a:lnTo>
                    <a:lnTo>
                      <a:pt x="794" y="681"/>
                    </a:lnTo>
                    <a:lnTo>
                      <a:pt x="794" y="510"/>
                    </a:lnTo>
                    <a:lnTo>
                      <a:pt x="879" y="454"/>
                    </a:lnTo>
                    <a:lnTo>
                      <a:pt x="822" y="397"/>
                    </a:lnTo>
                    <a:lnTo>
                      <a:pt x="822" y="312"/>
                    </a:lnTo>
                    <a:lnTo>
                      <a:pt x="907" y="199"/>
                    </a:lnTo>
                    <a:lnTo>
                      <a:pt x="879" y="142"/>
                    </a:lnTo>
                    <a:lnTo>
                      <a:pt x="964" y="28"/>
                    </a:lnTo>
                    <a:lnTo>
                      <a:pt x="1049" y="57"/>
                    </a:lnTo>
                    <a:lnTo>
                      <a:pt x="1078" y="28"/>
                    </a:lnTo>
                    <a:lnTo>
                      <a:pt x="1134" y="57"/>
                    </a:lnTo>
                    <a:lnTo>
                      <a:pt x="1248" y="0"/>
                    </a:lnTo>
                    <a:lnTo>
                      <a:pt x="1389" y="142"/>
                    </a:lnTo>
                    <a:lnTo>
                      <a:pt x="1446" y="142"/>
                    </a:lnTo>
                    <a:lnTo>
                      <a:pt x="1474" y="227"/>
                    </a:lnTo>
                    <a:lnTo>
                      <a:pt x="1503" y="312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559" y="454"/>
                    </a:lnTo>
                    <a:lnTo>
                      <a:pt x="1588" y="510"/>
                    </a:lnTo>
                    <a:lnTo>
                      <a:pt x="1531" y="681"/>
                    </a:lnTo>
                    <a:lnTo>
                      <a:pt x="1588" y="737"/>
                    </a:lnTo>
                    <a:lnTo>
                      <a:pt x="1588" y="794"/>
                    </a:lnTo>
                    <a:lnTo>
                      <a:pt x="1474" y="879"/>
                    </a:lnTo>
                    <a:lnTo>
                      <a:pt x="1418" y="1219"/>
                    </a:lnTo>
                    <a:lnTo>
                      <a:pt x="1361" y="1304"/>
                    </a:lnTo>
                    <a:lnTo>
                      <a:pt x="1304" y="1304"/>
                    </a:lnTo>
                    <a:lnTo>
                      <a:pt x="1304" y="1503"/>
                    </a:lnTo>
                    <a:lnTo>
                      <a:pt x="1248" y="1474"/>
                    </a:lnTo>
                    <a:lnTo>
                      <a:pt x="1134" y="1503"/>
                    </a:lnTo>
                    <a:lnTo>
                      <a:pt x="1191" y="1531"/>
                    </a:lnTo>
                    <a:lnTo>
                      <a:pt x="1191" y="1644"/>
                    </a:lnTo>
                    <a:lnTo>
                      <a:pt x="992" y="1644"/>
                    </a:lnTo>
                    <a:lnTo>
                      <a:pt x="964" y="1701"/>
                    </a:lnTo>
                    <a:lnTo>
                      <a:pt x="992" y="1786"/>
                    </a:lnTo>
                    <a:lnTo>
                      <a:pt x="907" y="1758"/>
                    </a:lnTo>
                    <a:lnTo>
                      <a:pt x="879" y="1673"/>
                    </a:lnTo>
                    <a:lnTo>
                      <a:pt x="822" y="1701"/>
                    </a:lnTo>
                    <a:lnTo>
                      <a:pt x="766" y="1644"/>
                    </a:lnTo>
                    <a:lnTo>
                      <a:pt x="624" y="1729"/>
                    </a:lnTo>
                    <a:lnTo>
                      <a:pt x="567" y="1616"/>
                    </a:lnTo>
                    <a:lnTo>
                      <a:pt x="624" y="1531"/>
                    </a:lnTo>
                    <a:lnTo>
                      <a:pt x="596" y="1503"/>
                    </a:lnTo>
                    <a:lnTo>
                      <a:pt x="454" y="1531"/>
                    </a:lnTo>
                    <a:lnTo>
                      <a:pt x="511" y="1559"/>
                    </a:lnTo>
                    <a:lnTo>
                      <a:pt x="511" y="1673"/>
                    </a:lnTo>
                    <a:lnTo>
                      <a:pt x="425" y="1758"/>
                    </a:lnTo>
                    <a:lnTo>
                      <a:pt x="284" y="1843"/>
                    </a:lnTo>
                    <a:lnTo>
                      <a:pt x="227" y="1843"/>
                    </a:lnTo>
                    <a:lnTo>
                      <a:pt x="170" y="1758"/>
                    </a:lnTo>
                    <a:lnTo>
                      <a:pt x="227" y="1673"/>
                    </a:lnTo>
                    <a:lnTo>
                      <a:pt x="199" y="1559"/>
                    </a:lnTo>
                    <a:lnTo>
                      <a:pt x="142" y="1559"/>
                    </a:lnTo>
                    <a:lnTo>
                      <a:pt x="0" y="153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6" name="Freeform 178"/>
              <p:cNvSpPr>
                <a:spLocks/>
              </p:cNvSpPr>
              <p:nvPr/>
            </p:nvSpPr>
            <p:spPr bwMode="auto">
              <a:xfrm>
                <a:off x="3607" y="104"/>
                <a:ext cx="1247" cy="1673"/>
              </a:xfrm>
              <a:custGeom>
                <a:avLst/>
                <a:gdLst>
                  <a:gd name="T0" fmla="*/ 227 w 1247"/>
                  <a:gd name="T1" fmla="*/ 567 h 1673"/>
                  <a:gd name="T2" fmla="*/ 255 w 1247"/>
                  <a:gd name="T3" fmla="*/ 652 h 1673"/>
                  <a:gd name="T4" fmla="*/ 198 w 1247"/>
                  <a:gd name="T5" fmla="*/ 737 h 1673"/>
                  <a:gd name="T6" fmla="*/ 227 w 1247"/>
                  <a:gd name="T7" fmla="*/ 794 h 1673"/>
                  <a:gd name="T8" fmla="*/ 142 w 1247"/>
                  <a:gd name="T9" fmla="*/ 822 h 1673"/>
                  <a:gd name="T10" fmla="*/ 56 w 1247"/>
                  <a:gd name="T11" fmla="*/ 765 h 1673"/>
                  <a:gd name="T12" fmla="*/ 56 w 1247"/>
                  <a:gd name="T13" fmla="*/ 850 h 1673"/>
                  <a:gd name="T14" fmla="*/ 0 w 1247"/>
                  <a:gd name="T15" fmla="*/ 879 h 1673"/>
                  <a:gd name="T16" fmla="*/ 85 w 1247"/>
                  <a:gd name="T17" fmla="*/ 936 h 1673"/>
                  <a:gd name="T18" fmla="*/ 0 w 1247"/>
                  <a:gd name="T19" fmla="*/ 1162 h 1673"/>
                  <a:gd name="T20" fmla="*/ 56 w 1247"/>
                  <a:gd name="T21" fmla="*/ 1162 h 1673"/>
                  <a:gd name="T22" fmla="*/ 198 w 1247"/>
                  <a:gd name="T23" fmla="*/ 1304 h 1673"/>
                  <a:gd name="T24" fmla="*/ 312 w 1247"/>
                  <a:gd name="T25" fmla="*/ 1304 h 1673"/>
                  <a:gd name="T26" fmla="*/ 368 w 1247"/>
                  <a:gd name="T27" fmla="*/ 1389 h 1673"/>
                  <a:gd name="T28" fmla="*/ 312 w 1247"/>
                  <a:gd name="T29" fmla="*/ 1503 h 1673"/>
                  <a:gd name="T30" fmla="*/ 425 w 1247"/>
                  <a:gd name="T31" fmla="*/ 1446 h 1673"/>
                  <a:gd name="T32" fmla="*/ 453 w 1247"/>
                  <a:gd name="T33" fmla="*/ 1446 h 1673"/>
                  <a:gd name="T34" fmla="*/ 510 w 1247"/>
                  <a:gd name="T35" fmla="*/ 1588 h 1673"/>
                  <a:gd name="T36" fmla="*/ 595 w 1247"/>
                  <a:gd name="T37" fmla="*/ 1588 h 1673"/>
                  <a:gd name="T38" fmla="*/ 680 w 1247"/>
                  <a:gd name="T39" fmla="*/ 1673 h 1673"/>
                  <a:gd name="T40" fmla="*/ 794 w 1247"/>
                  <a:gd name="T41" fmla="*/ 1673 h 1673"/>
                  <a:gd name="T42" fmla="*/ 822 w 1247"/>
                  <a:gd name="T43" fmla="*/ 1559 h 1673"/>
                  <a:gd name="T44" fmla="*/ 879 w 1247"/>
                  <a:gd name="T45" fmla="*/ 1446 h 1673"/>
                  <a:gd name="T46" fmla="*/ 964 w 1247"/>
                  <a:gd name="T47" fmla="*/ 1417 h 1673"/>
                  <a:gd name="T48" fmla="*/ 935 w 1247"/>
                  <a:gd name="T49" fmla="*/ 1389 h 1673"/>
                  <a:gd name="T50" fmla="*/ 907 w 1247"/>
                  <a:gd name="T51" fmla="*/ 1247 h 1673"/>
                  <a:gd name="T52" fmla="*/ 964 w 1247"/>
                  <a:gd name="T53" fmla="*/ 1247 h 1673"/>
                  <a:gd name="T54" fmla="*/ 964 w 1247"/>
                  <a:gd name="T55" fmla="*/ 1162 h 1673"/>
                  <a:gd name="T56" fmla="*/ 1049 w 1247"/>
                  <a:gd name="T57" fmla="*/ 1106 h 1673"/>
                  <a:gd name="T58" fmla="*/ 1077 w 1247"/>
                  <a:gd name="T59" fmla="*/ 964 h 1673"/>
                  <a:gd name="T60" fmla="*/ 1077 w 1247"/>
                  <a:gd name="T61" fmla="*/ 765 h 1673"/>
                  <a:gd name="T62" fmla="*/ 1162 w 1247"/>
                  <a:gd name="T63" fmla="*/ 709 h 1673"/>
                  <a:gd name="T64" fmla="*/ 1105 w 1247"/>
                  <a:gd name="T65" fmla="*/ 652 h 1673"/>
                  <a:gd name="T66" fmla="*/ 1105 w 1247"/>
                  <a:gd name="T67" fmla="*/ 567 h 1673"/>
                  <a:gd name="T68" fmla="*/ 1190 w 1247"/>
                  <a:gd name="T69" fmla="*/ 454 h 1673"/>
                  <a:gd name="T70" fmla="*/ 1162 w 1247"/>
                  <a:gd name="T71" fmla="*/ 397 h 1673"/>
                  <a:gd name="T72" fmla="*/ 1247 w 1247"/>
                  <a:gd name="T73" fmla="*/ 283 h 1673"/>
                  <a:gd name="T74" fmla="*/ 1134 w 1247"/>
                  <a:gd name="T75" fmla="*/ 255 h 1673"/>
                  <a:gd name="T76" fmla="*/ 1105 w 1247"/>
                  <a:gd name="T77" fmla="*/ 198 h 1673"/>
                  <a:gd name="T78" fmla="*/ 1190 w 1247"/>
                  <a:gd name="T79" fmla="*/ 142 h 1673"/>
                  <a:gd name="T80" fmla="*/ 1190 w 1247"/>
                  <a:gd name="T81" fmla="*/ 28 h 1673"/>
                  <a:gd name="T82" fmla="*/ 1105 w 1247"/>
                  <a:gd name="T83" fmla="*/ 0 h 1673"/>
                  <a:gd name="T84" fmla="*/ 992 w 1247"/>
                  <a:gd name="T85" fmla="*/ 57 h 1673"/>
                  <a:gd name="T86" fmla="*/ 964 w 1247"/>
                  <a:gd name="T87" fmla="*/ 28 h 1673"/>
                  <a:gd name="T88" fmla="*/ 850 w 1247"/>
                  <a:gd name="T89" fmla="*/ 113 h 1673"/>
                  <a:gd name="T90" fmla="*/ 765 w 1247"/>
                  <a:gd name="T91" fmla="*/ 113 h 1673"/>
                  <a:gd name="T92" fmla="*/ 737 w 1247"/>
                  <a:gd name="T93" fmla="*/ 170 h 1673"/>
                  <a:gd name="T94" fmla="*/ 765 w 1247"/>
                  <a:gd name="T95" fmla="*/ 198 h 1673"/>
                  <a:gd name="T96" fmla="*/ 708 w 1247"/>
                  <a:gd name="T97" fmla="*/ 283 h 1673"/>
                  <a:gd name="T98" fmla="*/ 623 w 1247"/>
                  <a:gd name="T99" fmla="*/ 283 h 1673"/>
                  <a:gd name="T100" fmla="*/ 567 w 1247"/>
                  <a:gd name="T101" fmla="*/ 340 h 1673"/>
                  <a:gd name="T102" fmla="*/ 425 w 1247"/>
                  <a:gd name="T103" fmla="*/ 369 h 1673"/>
                  <a:gd name="T104" fmla="*/ 453 w 1247"/>
                  <a:gd name="T105" fmla="*/ 482 h 1673"/>
                  <a:gd name="T106" fmla="*/ 368 w 1247"/>
                  <a:gd name="T107" fmla="*/ 510 h 1673"/>
                  <a:gd name="T108" fmla="*/ 312 w 1247"/>
                  <a:gd name="T109" fmla="*/ 595 h 1673"/>
                  <a:gd name="T110" fmla="*/ 227 w 1247"/>
                  <a:gd name="T111" fmla="*/ 567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7" h="1673">
                    <a:moveTo>
                      <a:pt x="227" y="567"/>
                    </a:moveTo>
                    <a:lnTo>
                      <a:pt x="255" y="652"/>
                    </a:lnTo>
                    <a:lnTo>
                      <a:pt x="198" y="737"/>
                    </a:lnTo>
                    <a:lnTo>
                      <a:pt x="227" y="794"/>
                    </a:lnTo>
                    <a:lnTo>
                      <a:pt x="142" y="822"/>
                    </a:lnTo>
                    <a:lnTo>
                      <a:pt x="56" y="765"/>
                    </a:lnTo>
                    <a:lnTo>
                      <a:pt x="56" y="850"/>
                    </a:lnTo>
                    <a:lnTo>
                      <a:pt x="0" y="879"/>
                    </a:lnTo>
                    <a:lnTo>
                      <a:pt x="85" y="936"/>
                    </a:lnTo>
                    <a:lnTo>
                      <a:pt x="0" y="1162"/>
                    </a:lnTo>
                    <a:lnTo>
                      <a:pt x="56" y="1162"/>
                    </a:lnTo>
                    <a:lnTo>
                      <a:pt x="198" y="1304"/>
                    </a:lnTo>
                    <a:lnTo>
                      <a:pt x="312" y="1304"/>
                    </a:lnTo>
                    <a:lnTo>
                      <a:pt x="368" y="1389"/>
                    </a:lnTo>
                    <a:lnTo>
                      <a:pt x="312" y="1503"/>
                    </a:lnTo>
                    <a:lnTo>
                      <a:pt x="425" y="1446"/>
                    </a:lnTo>
                    <a:lnTo>
                      <a:pt x="453" y="1446"/>
                    </a:lnTo>
                    <a:lnTo>
                      <a:pt x="510" y="1588"/>
                    </a:lnTo>
                    <a:lnTo>
                      <a:pt x="595" y="1588"/>
                    </a:lnTo>
                    <a:lnTo>
                      <a:pt x="680" y="1673"/>
                    </a:lnTo>
                    <a:lnTo>
                      <a:pt x="794" y="1673"/>
                    </a:lnTo>
                    <a:lnTo>
                      <a:pt x="822" y="1559"/>
                    </a:lnTo>
                    <a:lnTo>
                      <a:pt x="879" y="1446"/>
                    </a:lnTo>
                    <a:lnTo>
                      <a:pt x="964" y="1417"/>
                    </a:lnTo>
                    <a:lnTo>
                      <a:pt x="935" y="1389"/>
                    </a:lnTo>
                    <a:lnTo>
                      <a:pt x="907" y="1247"/>
                    </a:lnTo>
                    <a:lnTo>
                      <a:pt x="964" y="1247"/>
                    </a:lnTo>
                    <a:lnTo>
                      <a:pt x="964" y="1162"/>
                    </a:lnTo>
                    <a:lnTo>
                      <a:pt x="1049" y="1106"/>
                    </a:lnTo>
                    <a:lnTo>
                      <a:pt x="1077" y="964"/>
                    </a:lnTo>
                    <a:lnTo>
                      <a:pt x="1077" y="765"/>
                    </a:lnTo>
                    <a:lnTo>
                      <a:pt x="1162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1190" y="454"/>
                    </a:lnTo>
                    <a:lnTo>
                      <a:pt x="1162" y="397"/>
                    </a:lnTo>
                    <a:lnTo>
                      <a:pt x="1247" y="283"/>
                    </a:lnTo>
                    <a:lnTo>
                      <a:pt x="1134" y="255"/>
                    </a:lnTo>
                    <a:lnTo>
                      <a:pt x="1105" y="198"/>
                    </a:lnTo>
                    <a:lnTo>
                      <a:pt x="1190" y="142"/>
                    </a:lnTo>
                    <a:lnTo>
                      <a:pt x="1190" y="28"/>
                    </a:lnTo>
                    <a:lnTo>
                      <a:pt x="1105" y="0"/>
                    </a:lnTo>
                    <a:lnTo>
                      <a:pt x="992" y="57"/>
                    </a:lnTo>
                    <a:lnTo>
                      <a:pt x="964" y="28"/>
                    </a:lnTo>
                    <a:lnTo>
                      <a:pt x="850" y="113"/>
                    </a:lnTo>
                    <a:lnTo>
                      <a:pt x="765" y="113"/>
                    </a:lnTo>
                    <a:lnTo>
                      <a:pt x="737" y="170"/>
                    </a:lnTo>
                    <a:lnTo>
                      <a:pt x="765" y="198"/>
                    </a:lnTo>
                    <a:lnTo>
                      <a:pt x="708" y="283"/>
                    </a:lnTo>
                    <a:lnTo>
                      <a:pt x="623" y="283"/>
                    </a:lnTo>
                    <a:lnTo>
                      <a:pt x="567" y="340"/>
                    </a:lnTo>
                    <a:lnTo>
                      <a:pt x="425" y="369"/>
                    </a:lnTo>
                    <a:lnTo>
                      <a:pt x="453" y="482"/>
                    </a:lnTo>
                    <a:lnTo>
                      <a:pt x="368" y="510"/>
                    </a:lnTo>
                    <a:lnTo>
                      <a:pt x="312" y="595"/>
                    </a:lnTo>
                    <a:lnTo>
                      <a:pt x="227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7" name="Freeform 179"/>
              <p:cNvSpPr>
                <a:spLocks/>
              </p:cNvSpPr>
              <p:nvPr/>
            </p:nvSpPr>
            <p:spPr bwMode="auto">
              <a:xfrm>
                <a:off x="4174" y="2287"/>
                <a:ext cx="567" cy="595"/>
              </a:xfrm>
              <a:custGeom>
                <a:avLst/>
                <a:gdLst>
                  <a:gd name="T0" fmla="*/ 85 w 567"/>
                  <a:gd name="T1" fmla="*/ 198 h 595"/>
                  <a:gd name="T2" fmla="*/ 85 w 567"/>
                  <a:gd name="T3" fmla="*/ 283 h 595"/>
                  <a:gd name="T4" fmla="*/ 0 w 567"/>
                  <a:gd name="T5" fmla="*/ 368 h 595"/>
                  <a:gd name="T6" fmla="*/ 28 w 567"/>
                  <a:gd name="T7" fmla="*/ 425 h 595"/>
                  <a:gd name="T8" fmla="*/ 113 w 567"/>
                  <a:gd name="T9" fmla="*/ 368 h 595"/>
                  <a:gd name="T10" fmla="*/ 227 w 567"/>
                  <a:gd name="T11" fmla="*/ 510 h 595"/>
                  <a:gd name="T12" fmla="*/ 198 w 567"/>
                  <a:gd name="T13" fmla="*/ 567 h 595"/>
                  <a:gd name="T14" fmla="*/ 283 w 567"/>
                  <a:gd name="T15" fmla="*/ 595 h 595"/>
                  <a:gd name="T16" fmla="*/ 312 w 567"/>
                  <a:gd name="T17" fmla="*/ 567 h 595"/>
                  <a:gd name="T18" fmla="*/ 425 w 567"/>
                  <a:gd name="T19" fmla="*/ 567 h 595"/>
                  <a:gd name="T20" fmla="*/ 425 w 567"/>
                  <a:gd name="T21" fmla="*/ 539 h 595"/>
                  <a:gd name="T22" fmla="*/ 510 w 567"/>
                  <a:gd name="T23" fmla="*/ 482 h 595"/>
                  <a:gd name="T24" fmla="*/ 510 w 567"/>
                  <a:gd name="T25" fmla="*/ 368 h 595"/>
                  <a:gd name="T26" fmla="*/ 567 w 567"/>
                  <a:gd name="T27" fmla="*/ 340 h 595"/>
                  <a:gd name="T28" fmla="*/ 567 w 567"/>
                  <a:gd name="T29" fmla="*/ 198 h 595"/>
                  <a:gd name="T30" fmla="*/ 510 w 567"/>
                  <a:gd name="T31" fmla="*/ 198 h 595"/>
                  <a:gd name="T32" fmla="*/ 538 w 567"/>
                  <a:gd name="T33" fmla="*/ 57 h 595"/>
                  <a:gd name="T34" fmla="*/ 312 w 567"/>
                  <a:gd name="T35" fmla="*/ 85 h 595"/>
                  <a:gd name="T36" fmla="*/ 227 w 567"/>
                  <a:gd name="T37" fmla="*/ 0 h 595"/>
                  <a:gd name="T38" fmla="*/ 170 w 567"/>
                  <a:gd name="T39" fmla="*/ 113 h 595"/>
                  <a:gd name="T40" fmla="*/ 85 w 567"/>
                  <a:gd name="T41" fmla="*/ 19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95">
                    <a:moveTo>
                      <a:pt x="85" y="198"/>
                    </a:moveTo>
                    <a:lnTo>
                      <a:pt x="85" y="283"/>
                    </a:lnTo>
                    <a:lnTo>
                      <a:pt x="0" y="368"/>
                    </a:lnTo>
                    <a:lnTo>
                      <a:pt x="28" y="425"/>
                    </a:lnTo>
                    <a:lnTo>
                      <a:pt x="113" y="368"/>
                    </a:lnTo>
                    <a:lnTo>
                      <a:pt x="227" y="510"/>
                    </a:lnTo>
                    <a:lnTo>
                      <a:pt x="198" y="567"/>
                    </a:lnTo>
                    <a:lnTo>
                      <a:pt x="283" y="595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539"/>
                    </a:lnTo>
                    <a:lnTo>
                      <a:pt x="510" y="482"/>
                    </a:lnTo>
                    <a:lnTo>
                      <a:pt x="510" y="368"/>
                    </a:lnTo>
                    <a:lnTo>
                      <a:pt x="567" y="340"/>
                    </a:lnTo>
                    <a:lnTo>
                      <a:pt x="567" y="198"/>
                    </a:lnTo>
                    <a:lnTo>
                      <a:pt x="510" y="198"/>
                    </a:lnTo>
                    <a:lnTo>
                      <a:pt x="538" y="57"/>
                    </a:lnTo>
                    <a:lnTo>
                      <a:pt x="312" y="85"/>
                    </a:lnTo>
                    <a:lnTo>
                      <a:pt x="227" y="0"/>
                    </a:lnTo>
                    <a:lnTo>
                      <a:pt x="170" y="113"/>
                    </a:lnTo>
                    <a:lnTo>
                      <a:pt x="85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8" name="Freeform 180"/>
              <p:cNvSpPr>
                <a:spLocks/>
              </p:cNvSpPr>
              <p:nvPr/>
            </p:nvSpPr>
            <p:spPr bwMode="auto">
              <a:xfrm>
                <a:off x="3550" y="1862"/>
                <a:ext cx="1758" cy="708"/>
              </a:xfrm>
              <a:custGeom>
                <a:avLst/>
                <a:gdLst>
                  <a:gd name="T0" fmla="*/ 1531 w 1758"/>
                  <a:gd name="T1" fmla="*/ 141 h 708"/>
                  <a:gd name="T2" fmla="*/ 1559 w 1758"/>
                  <a:gd name="T3" fmla="*/ 198 h 708"/>
                  <a:gd name="T4" fmla="*/ 1531 w 1758"/>
                  <a:gd name="T5" fmla="*/ 397 h 708"/>
                  <a:gd name="T6" fmla="*/ 1588 w 1758"/>
                  <a:gd name="T7" fmla="*/ 368 h 708"/>
                  <a:gd name="T8" fmla="*/ 1644 w 1758"/>
                  <a:gd name="T9" fmla="*/ 425 h 708"/>
                  <a:gd name="T10" fmla="*/ 1559 w 1758"/>
                  <a:gd name="T11" fmla="*/ 510 h 708"/>
                  <a:gd name="T12" fmla="*/ 1758 w 1758"/>
                  <a:gd name="T13" fmla="*/ 652 h 708"/>
                  <a:gd name="T14" fmla="*/ 1673 w 1758"/>
                  <a:gd name="T15" fmla="*/ 680 h 708"/>
                  <a:gd name="T16" fmla="*/ 1644 w 1758"/>
                  <a:gd name="T17" fmla="*/ 708 h 708"/>
                  <a:gd name="T18" fmla="*/ 1559 w 1758"/>
                  <a:gd name="T19" fmla="*/ 680 h 708"/>
                  <a:gd name="T20" fmla="*/ 1559 w 1758"/>
                  <a:gd name="T21" fmla="*/ 623 h 708"/>
                  <a:gd name="T22" fmla="*/ 1389 w 1758"/>
                  <a:gd name="T23" fmla="*/ 652 h 708"/>
                  <a:gd name="T24" fmla="*/ 1276 w 1758"/>
                  <a:gd name="T25" fmla="*/ 567 h 708"/>
                  <a:gd name="T26" fmla="*/ 1191 w 1758"/>
                  <a:gd name="T27" fmla="*/ 623 h 708"/>
                  <a:gd name="T28" fmla="*/ 1134 w 1758"/>
                  <a:gd name="T29" fmla="*/ 623 h 708"/>
                  <a:gd name="T30" fmla="*/ 1162 w 1758"/>
                  <a:gd name="T31" fmla="*/ 482 h 708"/>
                  <a:gd name="T32" fmla="*/ 936 w 1758"/>
                  <a:gd name="T33" fmla="*/ 510 h 708"/>
                  <a:gd name="T34" fmla="*/ 851 w 1758"/>
                  <a:gd name="T35" fmla="*/ 425 h 708"/>
                  <a:gd name="T36" fmla="*/ 794 w 1758"/>
                  <a:gd name="T37" fmla="*/ 538 h 708"/>
                  <a:gd name="T38" fmla="*/ 709 w 1758"/>
                  <a:gd name="T39" fmla="*/ 623 h 708"/>
                  <a:gd name="T40" fmla="*/ 595 w 1758"/>
                  <a:gd name="T41" fmla="*/ 595 h 708"/>
                  <a:gd name="T42" fmla="*/ 539 w 1758"/>
                  <a:gd name="T43" fmla="*/ 680 h 708"/>
                  <a:gd name="T44" fmla="*/ 482 w 1758"/>
                  <a:gd name="T45" fmla="*/ 623 h 708"/>
                  <a:gd name="T46" fmla="*/ 454 w 1758"/>
                  <a:gd name="T47" fmla="*/ 623 h 708"/>
                  <a:gd name="T48" fmla="*/ 454 w 1758"/>
                  <a:gd name="T49" fmla="*/ 680 h 708"/>
                  <a:gd name="T50" fmla="*/ 340 w 1758"/>
                  <a:gd name="T51" fmla="*/ 567 h 708"/>
                  <a:gd name="T52" fmla="*/ 227 w 1758"/>
                  <a:gd name="T53" fmla="*/ 623 h 708"/>
                  <a:gd name="T54" fmla="*/ 142 w 1758"/>
                  <a:gd name="T55" fmla="*/ 680 h 708"/>
                  <a:gd name="T56" fmla="*/ 57 w 1758"/>
                  <a:gd name="T57" fmla="*/ 652 h 708"/>
                  <a:gd name="T58" fmla="*/ 0 w 1758"/>
                  <a:gd name="T59" fmla="*/ 567 h 708"/>
                  <a:gd name="T60" fmla="*/ 85 w 1758"/>
                  <a:gd name="T61" fmla="*/ 510 h 708"/>
                  <a:gd name="T62" fmla="*/ 170 w 1758"/>
                  <a:gd name="T63" fmla="*/ 510 h 708"/>
                  <a:gd name="T64" fmla="*/ 227 w 1758"/>
                  <a:gd name="T65" fmla="*/ 567 h 708"/>
                  <a:gd name="T66" fmla="*/ 255 w 1758"/>
                  <a:gd name="T67" fmla="*/ 538 h 708"/>
                  <a:gd name="T68" fmla="*/ 199 w 1758"/>
                  <a:gd name="T69" fmla="*/ 482 h 708"/>
                  <a:gd name="T70" fmla="*/ 255 w 1758"/>
                  <a:gd name="T71" fmla="*/ 425 h 708"/>
                  <a:gd name="T72" fmla="*/ 170 w 1758"/>
                  <a:gd name="T73" fmla="*/ 368 h 708"/>
                  <a:gd name="T74" fmla="*/ 142 w 1758"/>
                  <a:gd name="T75" fmla="*/ 170 h 708"/>
                  <a:gd name="T76" fmla="*/ 255 w 1758"/>
                  <a:gd name="T77" fmla="*/ 141 h 708"/>
                  <a:gd name="T78" fmla="*/ 340 w 1758"/>
                  <a:gd name="T79" fmla="*/ 28 h 708"/>
                  <a:gd name="T80" fmla="*/ 482 w 1758"/>
                  <a:gd name="T81" fmla="*/ 56 h 708"/>
                  <a:gd name="T82" fmla="*/ 539 w 1758"/>
                  <a:gd name="T83" fmla="*/ 56 h 708"/>
                  <a:gd name="T84" fmla="*/ 567 w 1758"/>
                  <a:gd name="T85" fmla="*/ 170 h 708"/>
                  <a:gd name="T86" fmla="*/ 510 w 1758"/>
                  <a:gd name="T87" fmla="*/ 255 h 708"/>
                  <a:gd name="T88" fmla="*/ 567 w 1758"/>
                  <a:gd name="T89" fmla="*/ 340 h 708"/>
                  <a:gd name="T90" fmla="*/ 624 w 1758"/>
                  <a:gd name="T91" fmla="*/ 340 h 708"/>
                  <a:gd name="T92" fmla="*/ 765 w 1758"/>
                  <a:gd name="T93" fmla="*/ 255 h 708"/>
                  <a:gd name="T94" fmla="*/ 851 w 1758"/>
                  <a:gd name="T95" fmla="*/ 170 h 708"/>
                  <a:gd name="T96" fmla="*/ 851 w 1758"/>
                  <a:gd name="T97" fmla="*/ 56 h 708"/>
                  <a:gd name="T98" fmla="*/ 794 w 1758"/>
                  <a:gd name="T99" fmla="*/ 28 h 708"/>
                  <a:gd name="T100" fmla="*/ 936 w 1758"/>
                  <a:gd name="T101" fmla="*/ 0 h 708"/>
                  <a:gd name="T102" fmla="*/ 964 w 1758"/>
                  <a:gd name="T103" fmla="*/ 28 h 708"/>
                  <a:gd name="T104" fmla="*/ 907 w 1758"/>
                  <a:gd name="T105" fmla="*/ 113 h 708"/>
                  <a:gd name="T106" fmla="*/ 964 w 1758"/>
                  <a:gd name="T107" fmla="*/ 226 h 708"/>
                  <a:gd name="T108" fmla="*/ 1106 w 1758"/>
                  <a:gd name="T109" fmla="*/ 141 h 708"/>
                  <a:gd name="T110" fmla="*/ 1162 w 1758"/>
                  <a:gd name="T111" fmla="*/ 198 h 708"/>
                  <a:gd name="T112" fmla="*/ 1219 w 1758"/>
                  <a:gd name="T113" fmla="*/ 170 h 708"/>
                  <a:gd name="T114" fmla="*/ 1247 w 1758"/>
                  <a:gd name="T115" fmla="*/ 255 h 708"/>
                  <a:gd name="T116" fmla="*/ 1332 w 1758"/>
                  <a:gd name="T117" fmla="*/ 283 h 708"/>
                  <a:gd name="T118" fmla="*/ 1304 w 1758"/>
                  <a:gd name="T119" fmla="*/ 198 h 708"/>
                  <a:gd name="T120" fmla="*/ 1332 w 1758"/>
                  <a:gd name="T121" fmla="*/ 141 h 708"/>
                  <a:gd name="T122" fmla="*/ 1531 w 1758"/>
                  <a:gd name="T123" fmla="*/ 14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58" h="708">
                    <a:moveTo>
                      <a:pt x="1531" y="141"/>
                    </a:moveTo>
                    <a:lnTo>
                      <a:pt x="1559" y="198"/>
                    </a:lnTo>
                    <a:lnTo>
                      <a:pt x="1531" y="397"/>
                    </a:lnTo>
                    <a:lnTo>
                      <a:pt x="1588" y="368"/>
                    </a:lnTo>
                    <a:lnTo>
                      <a:pt x="1644" y="425"/>
                    </a:lnTo>
                    <a:lnTo>
                      <a:pt x="1559" y="510"/>
                    </a:lnTo>
                    <a:lnTo>
                      <a:pt x="1758" y="652"/>
                    </a:lnTo>
                    <a:lnTo>
                      <a:pt x="1673" y="680"/>
                    </a:lnTo>
                    <a:lnTo>
                      <a:pt x="1644" y="708"/>
                    </a:lnTo>
                    <a:lnTo>
                      <a:pt x="1559" y="680"/>
                    </a:lnTo>
                    <a:lnTo>
                      <a:pt x="1559" y="623"/>
                    </a:lnTo>
                    <a:lnTo>
                      <a:pt x="1389" y="652"/>
                    </a:lnTo>
                    <a:lnTo>
                      <a:pt x="1276" y="567"/>
                    </a:lnTo>
                    <a:lnTo>
                      <a:pt x="1191" y="623"/>
                    </a:lnTo>
                    <a:lnTo>
                      <a:pt x="1134" y="623"/>
                    </a:lnTo>
                    <a:lnTo>
                      <a:pt x="1162" y="482"/>
                    </a:lnTo>
                    <a:lnTo>
                      <a:pt x="936" y="510"/>
                    </a:lnTo>
                    <a:lnTo>
                      <a:pt x="851" y="425"/>
                    </a:lnTo>
                    <a:lnTo>
                      <a:pt x="794" y="538"/>
                    </a:lnTo>
                    <a:lnTo>
                      <a:pt x="709" y="623"/>
                    </a:lnTo>
                    <a:lnTo>
                      <a:pt x="595" y="595"/>
                    </a:lnTo>
                    <a:lnTo>
                      <a:pt x="539" y="680"/>
                    </a:lnTo>
                    <a:lnTo>
                      <a:pt x="482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340" y="567"/>
                    </a:lnTo>
                    <a:lnTo>
                      <a:pt x="227" y="623"/>
                    </a:lnTo>
                    <a:lnTo>
                      <a:pt x="142" y="680"/>
                    </a:lnTo>
                    <a:lnTo>
                      <a:pt x="57" y="652"/>
                    </a:lnTo>
                    <a:lnTo>
                      <a:pt x="0" y="567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227" y="567"/>
                    </a:lnTo>
                    <a:lnTo>
                      <a:pt x="255" y="538"/>
                    </a:lnTo>
                    <a:lnTo>
                      <a:pt x="199" y="482"/>
                    </a:lnTo>
                    <a:lnTo>
                      <a:pt x="255" y="425"/>
                    </a:lnTo>
                    <a:lnTo>
                      <a:pt x="170" y="368"/>
                    </a:lnTo>
                    <a:lnTo>
                      <a:pt x="142" y="170"/>
                    </a:lnTo>
                    <a:lnTo>
                      <a:pt x="255" y="141"/>
                    </a:lnTo>
                    <a:lnTo>
                      <a:pt x="340" y="28"/>
                    </a:lnTo>
                    <a:lnTo>
                      <a:pt x="482" y="56"/>
                    </a:lnTo>
                    <a:lnTo>
                      <a:pt x="539" y="56"/>
                    </a:lnTo>
                    <a:lnTo>
                      <a:pt x="567" y="170"/>
                    </a:lnTo>
                    <a:lnTo>
                      <a:pt x="510" y="255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765" y="255"/>
                    </a:lnTo>
                    <a:lnTo>
                      <a:pt x="851" y="170"/>
                    </a:lnTo>
                    <a:lnTo>
                      <a:pt x="851" y="56"/>
                    </a:lnTo>
                    <a:lnTo>
                      <a:pt x="794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07" y="113"/>
                    </a:lnTo>
                    <a:lnTo>
                      <a:pt x="964" y="226"/>
                    </a:lnTo>
                    <a:lnTo>
                      <a:pt x="1106" y="141"/>
                    </a:lnTo>
                    <a:lnTo>
                      <a:pt x="1162" y="198"/>
                    </a:lnTo>
                    <a:lnTo>
                      <a:pt x="1219" y="170"/>
                    </a:lnTo>
                    <a:lnTo>
                      <a:pt x="1247" y="255"/>
                    </a:lnTo>
                    <a:lnTo>
                      <a:pt x="1332" y="283"/>
                    </a:lnTo>
                    <a:lnTo>
                      <a:pt x="1304" y="198"/>
                    </a:lnTo>
                    <a:lnTo>
                      <a:pt x="1332" y="141"/>
                    </a:lnTo>
                    <a:lnTo>
                      <a:pt x="1531" y="1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69" name="Freeform 181"/>
              <p:cNvSpPr>
                <a:spLocks/>
              </p:cNvSpPr>
              <p:nvPr/>
            </p:nvSpPr>
            <p:spPr bwMode="auto">
              <a:xfrm>
                <a:off x="5024" y="1550"/>
                <a:ext cx="539" cy="510"/>
              </a:xfrm>
              <a:custGeom>
                <a:avLst/>
                <a:gdLst>
                  <a:gd name="T0" fmla="*/ 511 w 539"/>
                  <a:gd name="T1" fmla="*/ 85 h 510"/>
                  <a:gd name="T2" fmla="*/ 397 w 539"/>
                  <a:gd name="T3" fmla="*/ 57 h 510"/>
                  <a:gd name="T4" fmla="*/ 340 w 539"/>
                  <a:gd name="T5" fmla="*/ 0 h 510"/>
                  <a:gd name="T6" fmla="*/ 312 w 539"/>
                  <a:gd name="T7" fmla="*/ 28 h 510"/>
                  <a:gd name="T8" fmla="*/ 284 w 539"/>
                  <a:gd name="T9" fmla="*/ 28 h 510"/>
                  <a:gd name="T10" fmla="*/ 227 w 539"/>
                  <a:gd name="T11" fmla="*/ 113 h 510"/>
                  <a:gd name="T12" fmla="*/ 170 w 539"/>
                  <a:gd name="T13" fmla="*/ 113 h 510"/>
                  <a:gd name="T14" fmla="*/ 170 w 539"/>
                  <a:gd name="T15" fmla="*/ 312 h 510"/>
                  <a:gd name="T16" fmla="*/ 114 w 539"/>
                  <a:gd name="T17" fmla="*/ 283 h 510"/>
                  <a:gd name="T18" fmla="*/ 0 w 539"/>
                  <a:gd name="T19" fmla="*/ 312 h 510"/>
                  <a:gd name="T20" fmla="*/ 57 w 539"/>
                  <a:gd name="T21" fmla="*/ 340 h 510"/>
                  <a:gd name="T22" fmla="*/ 57 w 539"/>
                  <a:gd name="T23" fmla="*/ 453 h 510"/>
                  <a:gd name="T24" fmla="*/ 85 w 539"/>
                  <a:gd name="T25" fmla="*/ 510 h 510"/>
                  <a:gd name="T26" fmla="*/ 284 w 539"/>
                  <a:gd name="T27" fmla="*/ 510 h 510"/>
                  <a:gd name="T28" fmla="*/ 312 w 539"/>
                  <a:gd name="T29" fmla="*/ 453 h 510"/>
                  <a:gd name="T30" fmla="*/ 340 w 539"/>
                  <a:gd name="T31" fmla="*/ 312 h 510"/>
                  <a:gd name="T32" fmla="*/ 482 w 539"/>
                  <a:gd name="T33" fmla="*/ 340 h 510"/>
                  <a:gd name="T34" fmla="*/ 539 w 539"/>
                  <a:gd name="T35" fmla="*/ 312 h 510"/>
                  <a:gd name="T36" fmla="*/ 539 w 539"/>
                  <a:gd name="T37" fmla="*/ 227 h 510"/>
                  <a:gd name="T38" fmla="*/ 482 w 539"/>
                  <a:gd name="T39" fmla="*/ 170 h 510"/>
                  <a:gd name="T40" fmla="*/ 511 w 539"/>
                  <a:gd name="T41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510">
                    <a:moveTo>
                      <a:pt x="511" y="85"/>
                    </a:moveTo>
                    <a:lnTo>
                      <a:pt x="397" y="57"/>
                    </a:lnTo>
                    <a:lnTo>
                      <a:pt x="340" y="0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12"/>
                    </a:lnTo>
                    <a:lnTo>
                      <a:pt x="114" y="283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284" y="510"/>
                    </a:lnTo>
                    <a:lnTo>
                      <a:pt x="312" y="453"/>
                    </a:lnTo>
                    <a:lnTo>
                      <a:pt x="340" y="312"/>
                    </a:lnTo>
                    <a:lnTo>
                      <a:pt x="482" y="340"/>
                    </a:lnTo>
                    <a:lnTo>
                      <a:pt x="539" y="312"/>
                    </a:lnTo>
                    <a:lnTo>
                      <a:pt x="539" y="227"/>
                    </a:lnTo>
                    <a:lnTo>
                      <a:pt x="482" y="170"/>
                    </a:lnTo>
                    <a:lnTo>
                      <a:pt x="511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70" name="Freeform 182"/>
              <p:cNvSpPr>
                <a:spLocks/>
              </p:cNvSpPr>
              <p:nvPr/>
            </p:nvSpPr>
            <p:spPr bwMode="auto">
              <a:xfrm>
                <a:off x="5308" y="1040"/>
                <a:ext cx="482" cy="595"/>
              </a:xfrm>
              <a:custGeom>
                <a:avLst/>
                <a:gdLst>
                  <a:gd name="T0" fmla="*/ 397 w 482"/>
                  <a:gd name="T1" fmla="*/ 0 h 595"/>
                  <a:gd name="T2" fmla="*/ 283 w 482"/>
                  <a:gd name="T3" fmla="*/ 0 h 595"/>
                  <a:gd name="T4" fmla="*/ 283 w 482"/>
                  <a:gd name="T5" fmla="*/ 56 h 595"/>
                  <a:gd name="T6" fmla="*/ 227 w 482"/>
                  <a:gd name="T7" fmla="*/ 141 h 595"/>
                  <a:gd name="T8" fmla="*/ 170 w 482"/>
                  <a:gd name="T9" fmla="*/ 113 h 595"/>
                  <a:gd name="T10" fmla="*/ 56 w 482"/>
                  <a:gd name="T11" fmla="*/ 198 h 595"/>
                  <a:gd name="T12" fmla="*/ 0 w 482"/>
                  <a:gd name="T13" fmla="*/ 538 h 595"/>
                  <a:gd name="T14" fmla="*/ 28 w 482"/>
                  <a:gd name="T15" fmla="*/ 538 h 595"/>
                  <a:gd name="T16" fmla="*/ 56 w 482"/>
                  <a:gd name="T17" fmla="*/ 510 h 595"/>
                  <a:gd name="T18" fmla="*/ 113 w 482"/>
                  <a:gd name="T19" fmla="*/ 567 h 595"/>
                  <a:gd name="T20" fmla="*/ 227 w 482"/>
                  <a:gd name="T21" fmla="*/ 595 h 595"/>
                  <a:gd name="T22" fmla="*/ 283 w 482"/>
                  <a:gd name="T23" fmla="*/ 595 h 595"/>
                  <a:gd name="T24" fmla="*/ 312 w 482"/>
                  <a:gd name="T25" fmla="*/ 510 h 595"/>
                  <a:gd name="T26" fmla="*/ 397 w 482"/>
                  <a:gd name="T27" fmla="*/ 538 h 595"/>
                  <a:gd name="T28" fmla="*/ 482 w 482"/>
                  <a:gd name="T29" fmla="*/ 453 h 595"/>
                  <a:gd name="T30" fmla="*/ 425 w 482"/>
                  <a:gd name="T31" fmla="*/ 425 h 595"/>
                  <a:gd name="T32" fmla="*/ 453 w 482"/>
                  <a:gd name="T33" fmla="*/ 368 h 595"/>
                  <a:gd name="T34" fmla="*/ 425 w 482"/>
                  <a:gd name="T35" fmla="*/ 311 h 595"/>
                  <a:gd name="T36" fmla="*/ 453 w 482"/>
                  <a:gd name="T37" fmla="*/ 198 h 595"/>
                  <a:gd name="T38" fmla="*/ 425 w 482"/>
                  <a:gd name="T39" fmla="*/ 170 h 595"/>
                  <a:gd name="T40" fmla="*/ 425 w 482"/>
                  <a:gd name="T41" fmla="*/ 85 h 595"/>
                  <a:gd name="T42" fmla="*/ 397 w 482"/>
                  <a:gd name="T43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595">
                    <a:moveTo>
                      <a:pt x="397" y="0"/>
                    </a:moveTo>
                    <a:lnTo>
                      <a:pt x="283" y="0"/>
                    </a:lnTo>
                    <a:lnTo>
                      <a:pt x="283" y="56"/>
                    </a:lnTo>
                    <a:lnTo>
                      <a:pt x="227" y="141"/>
                    </a:lnTo>
                    <a:lnTo>
                      <a:pt x="170" y="113"/>
                    </a:lnTo>
                    <a:lnTo>
                      <a:pt x="56" y="198"/>
                    </a:lnTo>
                    <a:lnTo>
                      <a:pt x="0" y="538"/>
                    </a:lnTo>
                    <a:lnTo>
                      <a:pt x="28" y="538"/>
                    </a:lnTo>
                    <a:lnTo>
                      <a:pt x="56" y="510"/>
                    </a:lnTo>
                    <a:lnTo>
                      <a:pt x="113" y="567"/>
                    </a:lnTo>
                    <a:lnTo>
                      <a:pt x="227" y="595"/>
                    </a:lnTo>
                    <a:lnTo>
                      <a:pt x="283" y="595"/>
                    </a:lnTo>
                    <a:lnTo>
                      <a:pt x="312" y="510"/>
                    </a:lnTo>
                    <a:lnTo>
                      <a:pt x="397" y="538"/>
                    </a:lnTo>
                    <a:lnTo>
                      <a:pt x="482" y="453"/>
                    </a:lnTo>
                    <a:lnTo>
                      <a:pt x="425" y="425"/>
                    </a:lnTo>
                    <a:lnTo>
                      <a:pt x="453" y="368"/>
                    </a:lnTo>
                    <a:lnTo>
                      <a:pt x="425" y="311"/>
                    </a:lnTo>
                    <a:lnTo>
                      <a:pt x="453" y="198"/>
                    </a:lnTo>
                    <a:lnTo>
                      <a:pt x="425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72" name="Freeform 184"/>
              <p:cNvSpPr>
                <a:spLocks/>
              </p:cNvSpPr>
              <p:nvPr/>
            </p:nvSpPr>
            <p:spPr bwMode="auto">
              <a:xfrm>
                <a:off x="6016" y="671"/>
                <a:ext cx="567" cy="652"/>
              </a:xfrm>
              <a:custGeom>
                <a:avLst/>
                <a:gdLst>
                  <a:gd name="T0" fmla="*/ 482 w 567"/>
                  <a:gd name="T1" fmla="*/ 340 h 652"/>
                  <a:gd name="T2" fmla="*/ 454 w 567"/>
                  <a:gd name="T3" fmla="*/ 425 h 652"/>
                  <a:gd name="T4" fmla="*/ 341 w 567"/>
                  <a:gd name="T5" fmla="*/ 482 h 652"/>
                  <a:gd name="T6" fmla="*/ 227 w 567"/>
                  <a:gd name="T7" fmla="*/ 652 h 652"/>
                  <a:gd name="T8" fmla="*/ 199 w 567"/>
                  <a:gd name="T9" fmla="*/ 595 h 652"/>
                  <a:gd name="T10" fmla="*/ 57 w 567"/>
                  <a:gd name="T11" fmla="*/ 567 h 652"/>
                  <a:gd name="T12" fmla="*/ 29 w 567"/>
                  <a:gd name="T13" fmla="*/ 397 h 652"/>
                  <a:gd name="T14" fmla="*/ 0 w 567"/>
                  <a:gd name="T15" fmla="*/ 397 h 652"/>
                  <a:gd name="T16" fmla="*/ 0 w 567"/>
                  <a:gd name="T17" fmla="*/ 340 h 652"/>
                  <a:gd name="T18" fmla="*/ 171 w 567"/>
                  <a:gd name="T19" fmla="*/ 312 h 652"/>
                  <a:gd name="T20" fmla="*/ 256 w 567"/>
                  <a:gd name="T21" fmla="*/ 198 h 652"/>
                  <a:gd name="T22" fmla="*/ 397 w 567"/>
                  <a:gd name="T23" fmla="*/ 170 h 652"/>
                  <a:gd name="T24" fmla="*/ 426 w 567"/>
                  <a:gd name="T25" fmla="*/ 113 h 652"/>
                  <a:gd name="T26" fmla="*/ 426 w 567"/>
                  <a:gd name="T27" fmla="*/ 57 h 652"/>
                  <a:gd name="T28" fmla="*/ 511 w 567"/>
                  <a:gd name="T29" fmla="*/ 0 h 652"/>
                  <a:gd name="T30" fmla="*/ 567 w 567"/>
                  <a:gd name="T31" fmla="*/ 57 h 652"/>
                  <a:gd name="T32" fmla="*/ 539 w 567"/>
                  <a:gd name="T33" fmla="*/ 198 h 652"/>
                  <a:gd name="T34" fmla="*/ 482 w 567"/>
                  <a:gd name="T35" fmla="*/ 227 h 652"/>
                  <a:gd name="T36" fmla="*/ 482 w 567"/>
                  <a:gd name="T37" fmla="*/ 34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652">
                    <a:moveTo>
                      <a:pt x="482" y="340"/>
                    </a:moveTo>
                    <a:lnTo>
                      <a:pt x="454" y="425"/>
                    </a:lnTo>
                    <a:lnTo>
                      <a:pt x="341" y="482"/>
                    </a:lnTo>
                    <a:lnTo>
                      <a:pt x="227" y="652"/>
                    </a:lnTo>
                    <a:lnTo>
                      <a:pt x="199" y="595"/>
                    </a:lnTo>
                    <a:lnTo>
                      <a:pt x="57" y="567"/>
                    </a:lnTo>
                    <a:lnTo>
                      <a:pt x="29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71" y="312"/>
                    </a:lnTo>
                    <a:lnTo>
                      <a:pt x="256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426" y="57"/>
                    </a:lnTo>
                    <a:lnTo>
                      <a:pt x="511" y="0"/>
                    </a:lnTo>
                    <a:lnTo>
                      <a:pt x="567" y="57"/>
                    </a:lnTo>
                    <a:lnTo>
                      <a:pt x="539" y="198"/>
                    </a:lnTo>
                    <a:lnTo>
                      <a:pt x="482" y="227"/>
                    </a:lnTo>
                    <a:lnTo>
                      <a:pt x="482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03C427E2-4555-401C-95F1-56E3A70A97EB}"/>
              </a:ext>
            </a:extLst>
          </p:cNvPr>
          <p:cNvSpPr txBox="1"/>
          <p:nvPr/>
        </p:nvSpPr>
        <p:spPr>
          <a:xfrm>
            <a:off x="132324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岡山県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B8AFE054-1D20-4413-8FD8-ECB1C2BF60BF}"/>
              </a:ext>
            </a:extLst>
          </p:cNvPr>
          <p:cNvSpPr txBox="1"/>
          <p:nvPr/>
        </p:nvSpPr>
        <p:spPr>
          <a:xfrm>
            <a:off x="97046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A7D77F48-6A27-43C0-A07F-F42B524344E8}"/>
              </a:ext>
            </a:extLst>
          </p:cNvPr>
          <p:cNvCxnSpPr/>
          <p:nvPr/>
        </p:nvCxnSpPr>
        <p:spPr>
          <a:xfrm>
            <a:off x="123935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85">
            <a:extLst>
              <a:ext uri="{FF2B5EF4-FFF2-40B4-BE49-F238E27FC236}">
                <a16:creationId xmlns:a16="http://schemas.microsoft.com/office/drawing/2014/main" id="{77818A02-8666-48C3-B65E-2EBF7C1307BA}"/>
              </a:ext>
            </a:extLst>
          </p:cNvPr>
          <p:cNvGrpSpPr>
            <a:grpSpLocks/>
          </p:cNvGrpSpPr>
          <p:nvPr/>
        </p:nvGrpSpPr>
        <p:grpSpPr bwMode="auto">
          <a:xfrm>
            <a:off x="372159" y="3541095"/>
            <a:ext cx="1993446" cy="2764518"/>
            <a:chOff x="3493" y="2457"/>
            <a:chExt cx="1758" cy="2438"/>
          </a:xfrm>
        </p:grpSpPr>
        <p:sp>
          <p:nvSpPr>
            <p:cNvPr id="111" name="Freeform 156">
              <a:extLst>
                <a:ext uri="{FF2B5EF4-FFF2-40B4-BE49-F238E27FC236}">
                  <a16:creationId xmlns:a16="http://schemas.microsoft.com/office/drawing/2014/main" id="{F79F5461-01C9-45AB-84FC-4C69772E6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2457"/>
              <a:ext cx="1163" cy="1786"/>
            </a:xfrm>
            <a:custGeom>
              <a:avLst/>
              <a:gdLst>
                <a:gd name="T0" fmla="*/ 454 w 1163"/>
                <a:gd name="T1" fmla="*/ 1786 h 1786"/>
                <a:gd name="T2" fmla="*/ 426 w 1163"/>
                <a:gd name="T3" fmla="*/ 1701 h 1786"/>
                <a:gd name="T4" fmla="*/ 454 w 1163"/>
                <a:gd name="T5" fmla="*/ 1673 h 1786"/>
                <a:gd name="T6" fmla="*/ 426 w 1163"/>
                <a:gd name="T7" fmla="*/ 1616 h 1786"/>
                <a:gd name="T8" fmla="*/ 341 w 1163"/>
                <a:gd name="T9" fmla="*/ 1588 h 1786"/>
                <a:gd name="T10" fmla="*/ 256 w 1163"/>
                <a:gd name="T11" fmla="*/ 1616 h 1786"/>
                <a:gd name="T12" fmla="*/ 227 w 1163"/>
                <a:gd name="T13" fmla="*/ 1559 h 1786"/>
                <a:gd name="T14" fmla="*/ 284 w 1163"/>
                <a:gd name="T15" fmla="*/ 1474 h 1786"/>
                <a:gd name="T16" fmla="*/ 199 w 1163"/>
                <a:gd name="T17" fmla="*/ 1389 h 1786"/>
                <a:gd name="T18" fmla="*/ 284 w 1163"/>
                <a:gd name="T19" fmla="*/ 1332 h 1786"/>
                <a:gd name="T20" fmla="*/ 227 w 1163"/>
                <a:gd name="T21" fmla="*/ 1247 h 1786"/>
                <a:gd name="T22" fmla="*/ 114 w 1163"/>
                <a:gd name="T23" fmla="*/ 1134 h 1786"/>
                <a:gd name="T24" fmla="*/ 0 w 1163"/>
                <a:gd name="T25" fmla="*/ 1106 h 1786"/>
                <a:gd name="T26" fmla="*/ 0 w 1163"/>
                <a:gd name="T27" fmla="*/ 1021 h 1786"/>
                <a:gd name="T28" fmla="*/ 57 w 1163"/>
                <a:gd name="T29" fmla="*/ 907 h 1786"/>
                <a:gd name="T30" fmla="*/ 142 w 1163"/>
                <a:gd name="T31" fmla="*/ 936 h 1786"/>
                <a:gd name="T32" fmla="*/ 199 w 1163"/>
                <a:gd name="T33" fmla="*/ 765 h 1786"/>
                <a:gd name="T34" fmla="*/ 256 w 1163"/>
                <a:gd name="T35" fmla="*/ 737 h 1786"/>
                <a:gd name="T36" fmla="*/ 341 w 1163"/>
                <a:gd name="T37" fmla="*/ 794 h 1786"/>
                <a:gd name="T38" fmla="*/ 341 w 1163"/>
                <a:gd name="T39" fmla="*/ 624 h 1786"/>
                <a:gd name="T40" fmla="*/ 454 w 1163"/>
                <a:gd name="T41" fmla="*/ 595 h 1786"/>
                <a:gd name="T42" fmla="*/ 482 w 1163"/>
                <a:gd name="T43" fmla="*/ 539 h 1786"/>
                <a:gd name="T44" fmla="*/ 454 w 1163"/>
                <a:gd name="T45" fmla="*/ 482 h 1786"/>
                <a:gd name="T46" fmla="*/ 482 w 1163"/>
                <a:gd name="T47" fmla="*/ 340 h 1786"/>
                <a:gd name="T48" fmla="*/ 624 w 1163"/>
                <a:gd name="T49" fmla="*/ 227 h 1786"/>
                <a:gd name="T50" fmla="*/ 539 w 1163"/>
                <a:gd name="T51" fmla="*/ 198 h 1786"/>
                <a:gd name="T52" fmla="*/ 482 w 1163"/>
                <a:gd name="T53" fmla="*/ 142 h 1786"/>
                <a:gd name="T54" fmla="*/ 511 w 1163"/>
                <a:gd name="T55" fmla="*/ 85 h 1786"/>
                <a:gd name="T56" fmla="*/ 511 w 1163"/>
                <a:gd name="T57" fmla="*/ 28 h 1786"/>
                <a:gd name="T58" fmla="*/ 539 w 1163"/>
                <a:gd name="T59" fmla="*/ 28 h 1786"/>
                <a:gd name="T60" fmla="*/ 596 w 1163"/>
                <a:gd name="T61" fmla="*/ 85 h 1786"/>
                <a:gd name="T62" fmla="*/ 652 w 1163"/>
                <a:gd name="T63" fmla="*/ 0 h 1786"/>
                <a:gd name="T64" fmla="*/ 766 w 1163"/>
                <a:gd name="T65" fmla="*/ 28 h 1786"/>
                <a:gd name="T66" fmla="*/ 766 w 1163"/>
                <a:gd name="T67" fmla="*/ 113 h 1786"/>
                <a:gd name="T68" fmla="*/ 681 w 1163"/>
                <a:gd name="T69" fmla="*/ 198 h 1786"/>
                <a:gd name="T70" fmla="*/ 709 w 1163"/>
                <a:gd name="T71" fmla="*/ 255 h 1786"/>
                <a:gd name="T72" fmla="*/ 794 w 1163"/>
                <a:gd name="T73" fmla="*/ 198 h 1786"/>
                <a:gd name="T74" fmla="*/ 908 w 1163"/>
                <a:gd name="T75" fmla="*/ 340 h 1786"/>
                <a:gd name="T76" fmla="*/ 879 w 1163"/>
                <a:gd name="T77" fmla="*/ 397 h 1786"/>
                <a:gd name="T78" fmla="*/ 964 w 1163"/>
                <a:gd name="T79" fmla="*/ 425 h 1786"/>
                <a:gd name="T80" fmla="*/ 993 w 1163"/>
                <a:gd name="T81" fmla="*/ 397 h 1786"/>
                <a:gd name="T82" fmla="*/ 1021 w 1163"/>
                <a:gd name="T83" fmla="*/ 539 h 1786"/>
                <a:gd name="T84" fmla="*/ 1078 w 1163"/>
                <a:gd name="T85" fmla="*/ 567 h 1786"/>
                <a:gd name="T86" fmla="*/ 1134 w 1163"/>
                <a:gd name="T87" fmla="*/ 510 h 1786"/>
                <a:gd name="T88" fmla="*/ 1163 w 1163"/>
                <a:gd name="T89" fmla="*/ 539 h 1786"/>
                <a:gd name="T90" fmla="*/ 1134 w 1163"/>
                <a:gd name="T91" fmla="*/ 624 h 1786"/>
                <a:gd name="T92" fmla="*/ 1134 w 1163"/>
                <a:gd name="T93" fmla="*/ 737 h 1786"/>
                <a:gd name="T94" fmla="*/ 1021 w 1163"/>
                <a:gd name="T95" fmla="*/ 879 h 1786"/>
                <a:gd name="T96" fmla="*/ 1078 w 1163"/>
                <a:gd name="T97" fmla="*/ 907 h 1786"/>
                <a:gd name="T98" fmla="*/ 1078 w 1163"/>
                <a:gd name="T99" fmla="*/ 992 h 1786"/>
                <a:gd name="T100" fmla="*/ 1134 w 1163"/>
                <a:gd name="T101" fmla="*/ 1021 h 1786"/>
                <a:gd name="T102" fmla="*/ 1078 w 1163"/>
                <a:gd name="T103" fmla="*/ 1106 h 1786"/>
                <a:gd name="T104" fmla="*/ 1163 w 1163"/>
                <a:gd name="T105" fmla="*/ 1276 h 1786"/>
                <a:gd name="T106" fmla="*/ 1021 w 1163"/>
                <a:gd name="T107" fmla="*/ 1389 h 1786"/>
                <a:gd name="T108" fmla="*/ 936 w 1163"/>
                <a:gd name="T109" fmla="*/ 1389 h 1786"/>
                <a:gd name="T110" fmla="*/ 879 w 1163"/>
                <a:gd name="T111" fmla="*/ 1503 h 1786"/>
                <a:gd name="T112" fmla="*/ 851 w 1163"/>
                <a:gd name="T113" fmla="*/ 1673 h 1786"/>
                <a:gd name="T114" fmla="*/ 908 w 1163"/>
                <a:gd name="T115" fmla="*/ 1758 h 1786"/>
                <a:gd name="T116" fmla="*/ 737 w 1163"/>
                <a:gd name="T117" fmla="*/ 1786 h 1786"/>
                <a:gd name="T118" fmla="*/ 652 w 1163"/>
                <a:gd name="T119" fmla="*/ 1729 h 1786"/>
                <a:gd name="T120" fmla="*/ 567 w 1163"/>
                <a:gd name="T121" fmla="*/ 1729 h 1786"/>
                <a:gd name="T122" fmla="*/ 511 w 1163"/>
                <a:gd name="T123" fmla="*/ 1786 h 1786"/>
                <a:gd name="T124" fmla="*/ 454 w 1163"/>
                <a:gd name="T125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3" h="1786">
                  <a:moveTo>
                    <a:pt x="454" y="1786"/>
                  </a:moveTo>
                  <a:lnTo>
                    <a:pt x="426" y="1701"/>
                  </a:lnTo>
                  <a:lnTo>
                    <a:pt x="454" y="1673"/>
                  </a:lnTo>
                  <a:lnTo>
                    <a:pt x="426" y="1616"/>
                  </a:lnTo>
                  <a:lnTo>
                    <a:pt x="341" y="1588"/>
                  </a:lnTo>
                  <a:lnTo>
                    <a:pt x="256" y="1616"/>
                  </a:lnTo>
                  <a:lnTo>
                    <a:pt x="227" y="1559"/>
                  </a:lnTo>
                  <a:lnTo>
                    <a:pt x="284" y="1474"/>
                  </a:lnTo>
                  <a:lnTo>
                    <a:pt x="199" y="1389"/>
                  </a:lnTo>
                  <a:lnTo>
                    <a:pt x="284" y="1332"/>
                  </a:lnTo>
                  <a:lnTo>
                    <a:pt x="227" y="1247"/>
                  </a:lnTo>
                  <a:lnTo>
                    <a:pt x="114" y="1134"/>
                  </a:lnTo>
                  <a:lnTo>
                    <a:pt x="0" y="1106"/>
                  </a:lnTo>
                  <a:lnTo>
                    <a:pt x="0" y="1021"/>
                  </a:lnTo>
                  <a:lnTo>
                    <a:pt x="57" y="907"/>
                  </a:lnTo>
                  <a:lnTo>
                    <a:pt x="142" y="936"/>
                  </a:lnTo>
                  <a:lnTo>
                    <a:pt x="199" y="765"/>
                  </a:lnTo>
                  <a:lnTo>
                    <a:pt x="256" y="737"/>
                  </a:lnTo>
                  <a:lnTo>
                    <a:pt x="341" y="794"/>
                  </a:lnTo>
                  <a:lnTo>
                    <a:pt x="341" y="624"/>
                  </a:lnTo>
                  <a:lnTo>
                    <a:pt x="454" y="595"/>
                  </a:lnTo>
                  <a:lnTo>
                    <a:pt x="482" y="539"/>
                  </a:lnTo>
                  <a:lnTo>
                    <a:pt x="454" y="482"/>
                  </a:lnTo>
                  <a:lnTo>
                    <a:pt x="482" y="340"/>
                  </a:lnTo>
                  <a:lnTo>
                    <a:pt x="624" y="227"/>
                  </a:lnTo>
                  <a:lnTo>
                    <a:pt x="539" y="198"/>
                  </a:lnTo>
                  <a:lnTo>
                    <a:pt x="482" y="142"/>
                  </a:lnTo>
                  <a:lnTo>
                    <a:pt x="511" y="85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96" y="85"/>
                  </a:lnTo>
                  <a:lnTo>
                    <a:pt x="652" y="0"/>
                  </a:lnTo>
                  <a:lnTo>
                    <a:pt x="766" y="28"/>
                  </a:lnTo>
                  <a:lnTo>
                    <a:pt x="766" y="113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794" y="198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21" y="539"/>
                  </a:lnTo>
                  <a:lnTo>
                    <a:pt x="1078" y="567"/>
                  </a:lnTo>
                  <a:lnTo>
                    <a:pt x="1134" y="510"/>
                  </a:lnTo>
                  <a:lnTo>
                    <a:pt x="1163" y="539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021" y="879"/>
                  </a:lnTo>
                  <a:lnTo>
                    <a:pt x="1078" y="907"/>
                  </a:lnTo>
                  <a:lnTo>
                    <a:pt x="1078" y="992"/>
                  </a:lnTo>
                  <a:lnTo>
                    <a:pt x="1134" y="1021"/>
                  </a:lnTo>
                  <a:lnTo>
                    <a:pt x="1078" y="1106"/>
                  </a:lnTo>
                  <a:lnTo>
                    <a:pt x="1163" y="1276"/>
                  </a:lnTo>
                  <a:lnTo>
                    <a:pt x="1021" y="1389"/>
                  </a:lnTo>
                  <a:lnTo>
                    <a:pt x="936" y="1389"/>
                  </a:lnTo>
                  <a:lnTo>
                    <a:pt x="879" y="1503"/>
                  </a:lnTo>
                  <a:lnTo>
                    <a:pt x="851" y="1673"/>
                  </a:lnTo>
                  <a:lnTo>
                    <a:pt x="908" y="1758"/>
                  </a:lnTo>
                  <a:lnTo>
                    <a:pt x="737" y="1786"/>
                  </a:lnTo>
                  <a:lnTo>
                    <a:pt x="652" y="1729"/>
                  </a:lnTo>
                  <a:lnTo>
                    <a:pt x="567" y="1729"/>
                  </a:lnTo>
                  <a:lnTo>
                    <a:pt x="511" y="1786"/>
                  </a:lnTo>
                  <a:lnTo>
                    <a:pt x="454" y="178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2" name="Freeform 157">
              <a:extLst>
                <a:ext uri="{FF2B5EF4-FFF2-40B4-BE49-F238E27FC236}">
                  <a16:creationId xmlns:a16="http://schemas.microsoft.com/office/drawing/2014/main" id="{8121553B-602E-4EA5-A38B-B51FA438F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4186"/>
              <a:ext cx="708" cy="709"/>
            </a:xfrm>
            <a:custGeom>
              <a:avLst/>
              <a:gdLst>
                <a:gd name="T0" fmla="*/ 708 w 708"/>
                <a:gd name="T1" fmla="*/ 227 h 709"/>
                <a:gd name="T2" fmla="*/ 567 w 708"/>
                <a:gd name="T3" fmla="*/ 29 h 709"/>
                <a:gd name="T4" fmla="*/ 396 w 708"/>
                <a:gd name="T5" fmla="*/ 57 h 709"/>
                <a:gd name="T6" fmla="*/ 311 w 708"/>
                <a:gd name="T7" fmla="*/ 0 h 709"/>
                <a:gd name="T8" fmla="*/ 226 w 708"/>
                <a:gd name="T9" fmla="*/ 0 h 709"/>
                <a:gd name="T10" fmla="*/ 170 w 708"/>
                <a:gd name="T11" fmla="*/ 57 h 709"/>
                <a:gd name="T12" fmla="*/ 113 w 708"/>
                <a:gd name="T13" fmla="*/ 57 h 709"/>
                <a:gd name="T14" fmla="*/ 85 w 708"/>
                <a:gd name="T15" fmla="*/ 142 h 709"/>
                <a:gd name="T16" fmla="*/ 85 w 708"/>
                <a:gd name="T17" fmla="*/ 227 h 709"/>
                <a:gd name="T18" fmla="*/ 113 w 708"/>
                <a:gd name="T19" fmla="*/ 284 h 709"/>
                <a:gd name="T20" fmla="*/ 113 w 708"/>
                <a:gd name="T21" fmla="*/ 369 h 709"/>
                <a:gd name="T22" fmla="*/ 85 w 708"/>
                <a:gd name="T23" fmla="*/ 426 h 709"/>
                <a:gd name="T24" fmla="*/ 28 w 708"/>
                <a:gd name="T25" fmla="*/ 454 h 709"/>
                <a:gd name="T26" fmla="*/ 0 w 708"/>
                <a:gd name="T27" fmla="*/ 539 h 709"/>
                <a:gd name="T28" fmla="*/ 56 w 708"/>
                <a:gd name="T29" fmla="*/ 596 h 709"/>
                <a:gd name="T30" fmla="*/ 56 w 708"/>
                <a:gd name="T31" fmla="*/ 624 h 709"/>
                <a:gd name="T32" fmla="*/ 141 w 708"/>
                <a:gd name="T33" fmla="*/ 652 h 709"/>
                <a:gd name="T34" fmla="*/ 141 w 708"/>
                <a:gd name="T35" fmla="*/ 681 h 709"/>
                <a:gd name="T36" fmla="*/ 226 w 708"/>
                <a:gd name="T37" fmla="*/ 709 h 709"/>
                <a:gd name="T38" fmla="*/ 311 w 708"/>
                <a:gd name="T39" fmla="*/ 681 h 709"/>
                <a:gd name="T40" fmla="*/ 311 w 708"/>
                <a:gd name="T41" fmla="*/ 596 h 709"/>
                <a:gd name="T42" fmla="*/ 368 w 708"/>
                <a:gd name="T43" fmla="*/ 567 h 709"/>
                <a:gd name="T44" fmla="*/ 396 w 708"/>
                <a:gd name="T45" fmla="*/ 596 h 709"/>
                <a:gd name="T46" fmla="*/ 481 w 708"/>
                <a:gd name="T47" fmla="*/ 567 h 709"/>
                <a:gd name="T48" fmla="*/ 481 w 708"/>
                <a:gd name="T49" fmla="*/ 511 h 709"/>
                <a:gd name="T50" fmla="*/ 538 w 708"/>
                <a:gd name="T51" fmla="*/ 397 h 709"/>
                <a:gd name="T52" fmla="*/ 481 w 708"/>
                <a:gd name="T53" fmla="*/ 284 h 709"/>
                <a:gd name="T54" fmla="*/ 595 w 708"/>
                <a:gd name="T55" fmla="*/ 284 h 709"/>
                <a:gd name="T56" fmla="*/ 708 w 708"/>
                <a:gd name="T57" fmla="*/ 255 h 709"/>
                <a:gd name="T58" fmla="*/ 708 w 708"/>
                <a:gd name="T59" fmla="*/ 22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8" h="709">
                  <a:moveTo>
                    <a:pt x="708" y="227"/>
                  </a:moveTo>
                  <a:lnTo>
                    <a:pt x="567" y="29"/>
                  </a:lnTo>
                  <a:lnTo>
                    <a:pt x="396" y="57"/>
                  </a:lnTo>
                  <a:lnTo>
                    <a:pt x="311" y="0"/>
                  </a:lnTo>
                  <a:lnTo>
                    <a:pt x="226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85" y="426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96"/>
                  </a:lnTo>
                  <a:lnTo>
                    <a:pt x="56" y="624"/>
                  </a:lnTo>
                  <a:lnTo>
                    <a:pt x="141" y="652"/>
                  </a:lnTo>
                  <a:lnTo>
                    <a:pt x="141" y="681"/>
                  </a:lnTo>
                  <a:lnTo>
                    <a:pt x="226" y="709"/>
                  </a:lnTo>
                  <a:lnTo>
                    <a:pt x="311" y="681"/>
                  </a:lnTo>
                  <a:lnTo>
                    <a:pt x="311" y="596"/>
                  </a:lnTo>
                  <a:lnTo>
                    <a:pt x="368" y="567"/>
                  </a:lnTo>
                  <a:lnTo>
                    <a:pt x="396" y="596"/>
                  </a:lnTo>
                  <a:lnTo>
                    <a:pt x="481" y="567"/>
                  </a:lnTo>
                  <a:lnTo>
                    <a:pt x="481" y="511"/>
                  </a:lnTo>
                  <a:lnTo>
                    <a:pt x="538" y="397"/>
                  </a:lnTo>
                  <a:lnTo>
                    <a:pt x="481" y="284"/>
                  </a:lnTo>
                  <a:lnTo>
                    <a:pt x="595" y="284"/>
                  </a:lnTo>
                  <a:lnTo>
                    <a:pt x="708" y="255"/>
                  </a:lnTo>
                  <a:lnTo>
                    <a:pt x="708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3" name="Freeform 158">
              <a:extLst>
                <a:ext uri="{FF2B5EF4-FFF2-40B4-BE49-F238E27FC236}">
                  <a16:creationId xmlns:a16="http://schemas.microsoft.com/office/drawing/2014/main" id="{A3E057A1-B050-44A8-8514-D99DD4260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3846"/>
              <a:ext cx="340" cy="595"/>
            </a:xfrm>
            <a:custGeom>
              <a:avLst/>
              <a:gdLst>
                <a:gd name="T0" fmla="*/ 198 w 340"/>
                <a:gd name="T1" fmla="*/ 595 h 595"/>
                <a:gd name="T2" fmla="*/ 198 w 340"/>
                <a:gd name="T3" fmla="*/ 567 h 595"/>
                <a:gd name="T4" fmla="*/ 57 w 340"/>
                <a:gd name="T5" fmla="*/ 369 h 595"/>
                <a:gd name="T6" fmla="*/ 0 w 340"/>
                <a:gd name="T7" fmla="*/ 284 h 595"/>
                <a:gd name="T8" fmla="*/ 28 w 340"/>
                <a:gd name="T9" fmla="*/ 114 h 595"/>
                <a:gd name="T10" fmla="*/ 85 w 340"/>
                <a:gd name="T11" fmla="*/ 0 h 595"/>
                <a:gd name="T12" fmla="*/ 170 w 340"/>
                <a:gd name="T13" fmla="*/ 0 h 595"/>
                <a:gd name="T14" fmla="*/ 227 w 340"/>
                <a:gd name="T15" fmla="*/ 85 h 595"/>
                <a:gd name="T16" fmla="*/ 283 w 340"/>
                <a:gd name="T17" fmla="*/ 114 h 595"/>
                <a:gd name="T18" fmla="*/ 340 w 340"/>
                <a:gd name="T19" fmla="*/ 170 h 595"/>
                <a:gd name="T20" fmla="*/ 283 w 340"/>
                <a:gd name="T21" fmla="*/ 397 h 595"/>
                <a:gd name="T22" fmla="*/ 312 w 340"/>
                <a:gd name="T23" fmla="*/ 539 h 595"/>
                <a:gd name="T24" fmla="*/ 198 w 340"/>
                <a:gd name="T2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95">
                  <a:moveTo>
                    <a:pt x="198" y="595"/>
                  </a:moveTo>
                  <a:lnTo>
                    <a:pt x="198" y="56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28" y="114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227" y="85"/>
                  </a:lnTo>
                  <a:lnTo>
                    <a:pt x="283" y="114"/>
                  </a:lnTo>
                  <a:lnTo>
                    <a:pt x="340" y="170"/>
                  </a:lnTo>
                  <a:lnTo>
                    <a:pt x="283" y="397"/>
                  </a:lnTo>
                  <a:lnTo>
                    <a:pt x="312" y="539"/>
                  </a:lnTo>
                  <a:lnTo>
                    <a:pt x="198" y="5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4" name="Freeform 163">
              <a:extLst>
                <a:ext uri="{FF2B5EF4-FFF2-40B4-BE49-F238E27FC236}">
                  <a16:creationId xmlns:a16="http://schemas.microsoft.com/office/drawing/2014/main" id="{480E9DB2-7845-4DE7-A785-C623D9192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441"/>
              <a:ext cx="453" cy="227"/>
            </a:xfrm>
            <a:custGeom>
              <a:avLst/>
              <a:gdLst>
                <a:gd name="T0" fmla="*/ 453 w 453"/>
                <a:gd name="T1" fmla="*/ 29 h 227"/>
                <a:gd name="T2" fmla="*/ 425 w 453"/>
                <a:gd name="T3" fmla="*/ 57 h 227"/>
                <a:gd name="T4" fmla="*/ 397 w 453"/>
                <a:gd name="T5" fmla="*/ 114 h 227"/>
                <a:gd name="T6" fmla="*/ 198 w 453"/>
                <a:gd name="T7" fmla="*/ 114 h 227"/>
                <a:gd name="T8" fmla="*/ 170 w 453"/>
                <a:gd name="T9" fmla="*/ 199 h 227"/>
                <a:gd name="T10" fmla="*/ 113 w 453"/>
                <a:gd name="T11" fmla="*/ 227 h 227"/>
                <a:gd name="T12" fmla="*/ 0 w 453"/>
                <a:gd name="T13" fmla="*/ 142 h 227"/>
                <a:gd name="T14" fmla="*/ 142 w 453"/>
                <a:gd name="T15" fmla="*/ 0 h 227"/>
                <a:gd name="T16" fmla="*/ 283 w 453"/>
                <a:gd name="T17" fmla="*/ 29 h 227"/>
                <a:gd name="T18" fmla="*/ 397 w 453"/>
                <a:gd name="T19" fmla="*/ 0 h 227"/>
                <a:gd name="T20" fmla="*/ 453 w 453"/>
                <a:gd name="T21" fmla="*/ 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27">
                  <a:moveTo>
                    <a:pt x="453" y="29"/>
                  </a:moveTo>
                  <a:lnTo>
                    <a:pt x="425" y="57"/>
                  </a:lnTo>
                  <a:lnTo>
                    <a:pt x="397" y="114"/>
                  </a:lnTo>
                  <a:lnTo>
                    <a:pt x="198" y="114"/>
                  </a:lnTo>
                  <a:lnTo>
                    <a:pt x="170" y="199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142" y="0"/>
                  </a:lnTo>
                  <a:lnTo>
                    <a:pt x="283" y="29"/>
                  </a:lnTo>
                  <a:lnTo>
                    <a:pt x="397" y="0"/>
                  </a:lnTo>
                  <a:lnTo>
                    <a:pt x="453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5" name="Freeform 169">
              <a:extLst>
                <a:ext uri="{FF2B5EF4-FFF2-40B4-BE49-F238E27FC236}">
                  <a16:creationId xmlns:a16="http://schemas.microsoft.com/office/drawing/2014/main" id="{E3B6158A-3211-4903-A885-4ADA9562C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3364"/>
              <a:ext cx="737" cy="1191"/>
            </a:xfrm>
            <a:custGeom>
              <a:avLst/>
              <a:gdLst>
                <a:gd name="T0" fmla="*/ 142 w 737"/>
                <a:gd name="T1" fmla="*/ 1021 h 1191"/>
                <a:gd name="T2" fmla="*/ 113 w 737"/>
                <a:gd name="T3" fmla="*/ 879 h 1191"/>
                <a:gd name="T4" fmla="*/ 170 w 737"/>
                <a:gd name="T5" fmla="*/ 652 h 1191"/>
                <a:gd name="T6" fmla="*/ 113 w 737"/>
                <a:gd name="T7" fmla="*/ 596 h 1191"/>
                <a:gd name="T8" fmla="*/ 57 w 737"/>
                <a:gd name="T9" fmla="*/ 567 h 1191"/>
                <a:gd name="T10" fmla="*/ 0 w 737"/>
                <a:gd name="T11" fmla="*/ 482 h 1191"/>
                <a:gd name="T12" fmla="*/ 142 w 737"/>
                <a:gd name="T13" fmla="*/ 369 h 1191"/>
                <a:gd name="T14" fmla="*/ 255 w 737"/>
                <a:gd name="T15" fmla="*/ 340 h 1191"/>
                <a:gd name="T16" fmla="*/ 368 w 737"/>
                <a:gd name="T17" fmla="*/ 255 h 1191"/>
                <a:gd name="T18" fmla="*/ 397 w 737"/>
                <a:gd name="T19" fmla="*/ 170 h 1191"/>
                <a:gd name="T20" fmla="*/ 454 w 737"/>
                <a:gd name="T21" fmla="*/ 142 h 1191"/>
                <a:gd name="T22" fmla="*/ 482 w 737"/>
                <a:gd name="T23" fmla="*/ 29 h 1191"/>
                <a:gd name="T24" fmla="*/ 567 w 737"/>
                <a:gd name="T25" fmla="*/ 0 h 1191"/>
                <a:gd name="T26" fmla="*/ 624 w 737"/>
                <a:gd name="T27" fmla="*/ 57 h 1191"/>
                <a:gd name="T28" fmla="*/ 595 w 737"/>
                <a:gd name="T29" fmla="*/ 142 h 1191"/>
                <a:gd name="T30" fmla="*/ 737 w 737"/>
                <a:gd name="T31" fmla="*/ 170 h 1191"/>
                <a:gd name="T32" fmla="*/ 737 w 737"/>
                <a:gd name="T33" fmla="*/ 255 h 1191"/>
                <a:gd name="T34" fmla="*/ 652 w 737"/>
                <a:gd name="T35" fmla="*/ 255 h 1191"/>
                <a:gd name="T36" fmla="*/ 652 w 737"/>
                <a:gd name="T37" fmla="*/ 369 h 1191"/>
                <a:gd name="T38" fmla="*/ 567 w 737"/>
                <a:gd name="T39" fmla="*/ 454 h 1191"/>
                <a:gd name="T40" fmla="*/ 567 w 737"/>
                <a:gd name="T41" fmla="*/ 510 h 1191"/>
                <a:gd name="T42" fmla="*/ 539 w 737"/>
                <a:gd name="T43" fmla="*/ 624 h 1191"/>
                <a:gd name="T44" fmla="*/ 454 w 737"/>
                <a:gd name="T45" fmla="*/ 681 h 1191"/>
                <a:gd name="T46" fmla="*/ 425 w 737"/>
                <a:gd name="T47" fmla="*/ 766 h 1191"/>
                <a:gd name="T48" fmla="*/ 510 w 737"/>
                <a:gd name="T49" fmla="*/ 794 h 1191"/>
                <a:gd name="T50" fmla="*/ 539 w 737"/>
                <a:gd name="T51" fmla="*/ 879 h 1191"/>
                <a:gd name="T52" fmla="*/ 567 w 737"/>
                <a:gd name="T53" fmla="*/ 879 h 1191"/>
                <a:gd name="T54" fmla="*/ 680 w 737"/>
                <a:gd name="T55" fmla="*/ 822 h 1191"/>
                <a:gd name="T56" fmla="*/ 709 w 737"/>
                <a:gd name="T57" fmla="*/ 907 h 1191"/>
                <a:gd name="T58" fmla="*/ 680 w 737"/>
                <a:gd name="T59" fmla="*/ 992 h 1191"/>
                <a:gd name="T60" fmla="*/ 709 w 737"/>
                <a:gd name="T61" fmla="*/ 1049 h 1191"/>
                <a:gd name="T62" fmla="*/ 709 w 737"/>
                <a:gd name="T63" fmla="*/ 1134 h 1191"/>
                <a:gd name="T64" fmla="*/ 595 w 737"/>
                <a:gd name="T65" fmla="*/ 1191 h 1191"/>
                <a:gd name="T66" fmla="*/ 539 w 737"/>
                <a:gd name="T67" fmla="*/ 1163 h 1191"/>
                <a:gd name="T68" fmla="*/ 482 w 737"/>
                <a:gd name="T69" fmla="*/ 1163 h 1191"/>
                <a:gd name="T70" fmla="*/ 425 w 737"/>
                <a:gd name="T71" fmla="*/ 1134 h 1191"/>
                <a:gd name="T72" fmla="*/ 425 w 737"/>
                <a:gd name="T73" fmla="*/ 1106 h 1191"/>
                <a:gd name="T74" fmla="*/ 397 w 737"/>
                <a:gd name="T75" fmla="*/ 1106 h 1191"/>
                <a:gd name="T76" fmla="*/ 340 w 737"/>
                <a:gd name="T77" fmla="*/ 936 h 1191"/>
                <a:gd name="T78" fmla="*/ 312 w 737"/>
                <a:gd name="T79" fmla="*/ 1049 h 1191"/>
                <a:gd name="T80" fmla="*/ 170 w 737"/>
                <a:gd name="T81" fmla="*/ 992 h 1191"/>
                <a:gd name="T82" fmla="*/ 142 w 737"/>
                <a:gd name="T83" fmla="*/ 102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1191">
                  <a:moveTo>
                    <a:pt x="142" y="1021"/>
                  </a:moveTo>
                  <a:lnTo>
                    <a:pt x="113" y="879"/>
                  </a:lnTo>
                  <a:lnTo>
                    <a:pt x="170" y="652"/>
                  </a:lnTo>
                  <a:lnTo>
                    <a:pt x="113" y="596"/>
                  </a:lnTo>
                  <a:lnTo>
                    <a:pt x="57" y="567"/>
                  </a:lnTo>
                  <a:lnTo>
                    <a:pt x="0" y="482"/>
                  </a:lnTo>
                  <a:lnTo>
                    <a:pt x="142" y="369"/>
                  </a:lnTo>
                  <a:lnTo>
                    <a:pt x="255" y="340"/>
                  </a:lnTo>
                  <a:lnTo>
                    <a:pt x="368" y="255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82" y="29"/>
                  </a:lnTo>
                  <a:lnTo>
                    <a:pt x="567" y="0"/>
                  </a:lnTo>
                  <a:lnTo>
                    <a:pt x="624" y="57"/>
                  </a:lnTo>
                  <a:lnTo>
                    <a:pt x="595" y="142"/>
                  </a:lnTo>
                  <a:lnTo>
                    <a:pt x="737" y="170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652" y="369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39" y="624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510" y="794"/>
                  </a:lnTo>
                  <a:lnTo>
                    <a:pt x="539" y="879"/>
                  </a:lnTo>
                  <a:lnTo>
                    <a:pt x="567" y="879"/>
                  </a:lnTo>
                  <a:lnTo>
                    <a:pt x="680" y="822"/>
                  </a:lnTo>
                  <a:lnTo>
                    <a:pt x="709" y="907"/>
                  </a:lnTo>
                  <a:lnTo>
                    <a:pt x="680" y="992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595" y="1191"/>
                  </a:lnTo>
                  <a:lnTo>
                    <a:pt x="539" y="1163"/>
                  </a:lnTo>
                  <a:lnTo>
                    <a:pt x="482" y="1163"/>
                  </a:lnTo>
                  <a:lnTo>
                    <a:pt x="425" y="1134"/>
                  </a:lnTo>
                  <a:lnTo>
                    <a:pt x="425" y="1106"/>
                  </a:lnTo>
                  <a:lnTo>
                    <a:pt x="397" y="1106"/>
                  </a:lnTo>
                  <a:lnTo>
                    <a:pt x="340" y="936"/>
                  </a:lnTo>
                  <a:lnTo>
                    <a:pt x="312" y="1049"/>
                  </a:lnTo>
                  <a:lnTo>
                    <a:pt x="170" y="992"/>
                  </a:lnTo>
                  <a:lnTo>
                    <a:pt x="142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B5029EF8-1A87-4238-AFD2-C5F309E5322C}"/>
              </a:ext>
            </a:extLst>
          </p:cNvPr>
          <p:cNvSpPr txBox="1"/>
          <p:nvPr/>
        </p:nvSpPr>
        <p:spPr>
          <a:xfrm>
            <a:off x="710241" y="311393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岡山市</a:t>
            </a: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739EE907-19F8-46CF-8C94-67A0033A63DC}"/>
              </a:ext>
            </a:extLst>
          </p:cNvPr>
          <p:cNvGrpSpPr/>
          <p:nvPr/>
        </p:nvGrpSpPr>
        <p:grpSpPr>
          <a:xfrm>
            <a:off x="740540" y="43716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966CFF38-E560-4C1A-AF86-38F72AE3AD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E3649B12-3A1B-4DA5-BBC9-ADADA12880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4AC9444-F62A-4356-892C-158E6B130818}"/>
              </a:ext>
            </a:extLst>
          </p:cNvPr>
          <p:cNvGrpSpPr/>
          <p:nvPr/>
        </p:nvGrpSpPr>
        <p:grpSpPr>
          <a:xfrm>
            <a:off x="1142876" y="52738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F2CCF681-41EE-49A9-8669-686DCD8A74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86485101-FACE-44E4-81D8-6E9AB57139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87BC6521-5C52-4813-BC70-DC71FD850CC9}"/>
              </a:ext>
            </a:extLst>
          </p:cNvPr>
          <p:cNvGrpSpPr/>
          <p:nvPr/>
        </p:nvGrpSpPr>
        <p:grpSpPr>
          <a:xfrm>
            <a:off x="1789052" y="47861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B9F49A08-3231-4243-9CB5-0B384E3638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B83C5AD5-1D7E-4467-BBC9-A30B6AE024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E60B7478-00B7-4578-8BC6-1729B50CADA9}"/>
              </a:ext>
            </a:extLst>
          </p:cNvPr>
          <p:cNvGrpSpPr/>
          <p:nvPr/>
        </p:nvGrpSpPr>
        <p:grpSpPr>
          <a:xfrm>
            <a:off x="435740" y="57737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22F91A81-2525-4864-B1A1-B7AB76FBD7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E8B751FE-A304-4AF7-B37C-BFEB03B512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67AB65B7-69DF-44B3-8714-F45DADEC76C7}"/>
              </a:ext>
            </a:extLst>
          </p:cNvPr>
          <p:cNvGrpSpPr/>
          <p:nvPr/>
        </p:nvGrpSpPr>
        <p:grpSpPr>
          <a:xfrm>
            <a:off x="4556340" y="1516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47D784F9-C937-466E-9E28-43935FABCF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真庭市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F5379E36-F8DF-49EA-BF15-2205A0234D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EC51FDD3-F60A-4AC1-92F4-97BB6FFEFF56}"/>
              </a:ext>
            </a:extLst>
          </p:cNvPr>
          <p:cNvGrpSpPr/>
          <p:nvPr/>
        </p:nvGrpSpPr>
        <p:grpSpPr>
          <a:xfrm>
            <a:off x="3820527" y="896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CD7EDF2A-EB55-477A-812C-F520F8B009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新庄村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641F966F-5142-419D-AD11-CD0C9C648E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94094BD9-A535-41CF-9F45-A0767DC4BB5B}"/>
              </a:ext>
            </a:extLst>
          </p:cNvPr>
          <p:cNvGrpSpPr/>
          <p:nvPr/>
        </p:nvGrpSpPr>
        <p:grpSpPr>
          <a:xfrm>
            <a:off x="3269326" y="21541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F6B91506-6A36-4F18-9992-BF73F98B56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新見市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B2DF108F-6928-4D76-B7A5-FA7FECD66A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B280621B-9FAE-4505-9B31-8CA291B0D73F}"/>
              </a:ext>
            </a:extLst>
          </p:cNvPr>
          <p:cNvGrpSpPr/>
          <p:nvPr/>
        </p:nvGrpSpPr>
        <p:grpSpPr>
          <a:xfrm>
            <a:off x="7969715" y="7931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89CA9A75-DAA3-4017-A918-F147FFBF5D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西粟倉村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53DAB5C8-622B-48D1-9B94-8D8BEE3EAC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E96D7CBE-F9BE-40B4-B735-36580524F872}"/>
              </a:ext>
            </a:extLst>
          </p:cNvPr>
          <p:cNvGrpSpPr/>
          <p:nvPr/>
        </p:nvGrpSpPr>
        <p:grpSpPr>
          <a:xfrm>
            <a:off x="5663036" y="9252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0BAAB477-B154-475F-8416-301DF86812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鏡野町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18A8AAEC-6503-47BC-B1D2-2C36452AF4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2A8564EF-0E78-4960-8723-116CDF5745C4}"/>
              </a:ext>
            </a:extLst>
          </p:cNvPr>
          <p:cNvGrpSpPr/>
          <p:nvPr/>
        </p:nvGrpSpPr>
        <p:grpSpPr>
          <a:xfrm>
            <a:off x="6414574" y="12859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161C6E61-CC7B-4E7A-8005-F86048BAB4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津山市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32BB0DDC-45AA-49BC-AE83-6404C735B9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3CC3FA0B-5A66-4B97-BE52-35F0942CD462}"/>
              </a:ext>
            </a:extLst>
          </p:cNvPr>
          <p:cNvGrpSpPr/>
          <p:nvPr/>
        </p:nvGrpSpPr>
        <p:grpSpPr>
          <a:xfrm>
            <a:off x="7196667" y="12859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438AC6AF-05A5-408D-8EB4-5B666287E6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奈義町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9ECC8CAD-651C-447D-9462-52B527E0E2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8F860665-1F16-41D3-9620-683B7CC53CDD}"/>
              </a:ext>
            </a:extLst>
          </p:cNvPr>
          <p:cNvGrpSpPr/>
          <p:nvPr/>
        </p:nvGrpSpPr>
        <p:grpSpPr>
          <a:xfrm>
            <a:off x="6804334" y="17725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322AD9CB-7D7B-4069-BF01-AA580CE2C7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勝央町</a:t>
              </a: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DD369F0D-DB4A-45DB-AF1D-47EAABA74C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A5167D6D-0ED5-40EE-A6E6-A67CC398E55C}"/>
              </a:ext>
            </a:extLst>
          </p:cNvPr>
          <p:cNvGrpSpPr/>
          <p:nvPr/>
        </p:nvGrpSpPr>
        <p:grpSpPr>
          <a:xfrm>
            <a:off x="7651622" y="20661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7DBF26A5-9372-4C23-86FA-A2347CB46F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美作市</a:t>
              </a: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4A4559BE-DF02-4011-9E6C-ABDA8616CD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B939DDD8-CDF4-4C5D-84D3-9BDA77383BC8}"/>
              </a:ext>
            </a:extLst>
          </p:cNvPr>
          <p:cNvGrpSpPr/>
          <p:nvPr/>
        </p:nvGrpSpPr>
        <p:grpSpPr>
          <a:xfrm>
            <a:off x="5613097" y="4037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32F6B374-0F36-4323-A143-37AF6C8B7C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岡山市</a:t>
              </a:r>
              <a:endParaRPr lang="zh-TW" altLang="en-US" sz="900" spc="36" dirty="0">
                <a:ln w="11430"/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B42C5118-04AC-4746-87E0-87DE0F519B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3653781C-FE86-4044-8785-C15CF16B5EB1}"/>
              </a:ext>
            </a:extLst>
          </p:cNvPr>
          <p:cNvGrpSpPr/>
          <p:nvPr/>
        </p:nvGrpSpPr>
        <p:grpSpPr>
          <a:xfrm>
            <a:off x="5948657" y="22171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012AA884-BB58-4428-B8D4-3B922FADDE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美咲町</a:t>
              </a: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C4817606-D12C-4C8F-A127-0D3623639F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D62503F2-1794-4403-9F94-2B08CDE8308A}"/>
              </a:ext>
            </a:extLst>
          </p:cNvPr>
          <p:cNvGrpSpPr/>
          <p:nvPr/>
        </p:nvGrpSpPr>
        <p:grpSpPr>
          <a:xfrm>
            <a:off x="5948657" y="2695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8077021F-1B68-40B3-B9F7-7AF31AC300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久米南町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0DC189B6-3FC1-47D4-9789-016E60CE8E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FABAD22C-B0E3-4914-A8AB-7582209A39E8}"/>
              </a:ext>
            </a:extLst>
          </p:cNvPr>
          <p:cNvGrpSpPr/>
          <p:nvPr/>
        </p:nvGrpSpPr>
        <p:grpSpPr>
          <a:xfrm>
            <a:off x="6091270" y="34503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1B781904-6836-4B6A-924D-45641E7450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赤磐市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5B51A2EF-6024-4031-8356-D6B7D04870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26A618C0-F7B0-4C99-8F4D-97C882DEEA18}"/>
              </a:ext>
            </a:extLst>
          </p:cNvPr>
          <p:cNvGrpSpPr/>
          <p:nvPr/>
        </p:nvGrpSpPr>
        <p:grpSpPr>
          <a:xfrm>
            <a:off x="6871446" y="32238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FC53D26E-0681-4FB2-ADF2-369929EB28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和気町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75A737CB-6B7B-4783-AC0F-BA645022EC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852DE39C-20C8-4DF9-AE39-A5225B055165}"/>
              </a:ext>
            </a:extLst>
          </p:cNvPr>
          <p:cNvGrpSpPr/>
          <p:nvPr/>
        </p:nvGrpSpPr>
        <p:grpSpPr>
          <a:xfrm>
            <a:off x="7601288" y="36768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D72D59EB-2AFB-41E2-8176-C763AE458D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備前市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7F2A02AF-A6EF-4859-A4EA-A07182D696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BD40A971-84DD-4F28-8763-3DF026C811E9}"/>
              </a:ext>
            </a:extLst>
          </p:cNvPr>
          <p:cNvGrpSpPr/>
          <p:nvPr/>
        </p:nvGrpSpPr>
        <p:grpSpPr>
          <a:xfrm>
            <a:off x="6930169" y="44066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75B56871-C235-42BA-B715-CD81AF6A05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瀬戸内市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67A13E8E-4FD1-4E2A-9E32-39AFA6D79A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6C0857F0-73C2-4691-87B6-4B7BBA7C3629}"/>
              </a:ext>
            </a:extLst>
          </p:cNvPr>
          <p:cNvGrpSpPr/>
          <p:nvPr/>
        </p:nvGrpSpPr>
        <p:grpSpPr>
          <a:xfrm>
            <a:off x="3537773" y="34628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E4D630EC-8E8A-4247-BE71-052692ADAC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高梁市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3235C8A6-1733-4746-B140-7C7E10BA26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0CD65A81-B2C2-4676-8C7B-FB84C391B679}"/>
              </a:ext>
            </a:extLst>
          </p:cNvPr>
          <p:cNvGrpSpPr/>
          <p:nvPr/>
        </p:nvGrpSpPr>
        <p:grpSpPr>
          <a:xfrm>
            <a:off x="3025403" y="45617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1322220F-5376-48A5-A9AC-36C498473B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井原市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3F782666-B01C-4B2B-A691-D89651B370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1C656A98-2586-40F9-93AF-7D802FB817FF}"/>
              </a:ext>
            </a:extLst>
          </p:cNvPr>
          <p:cNvGrpSpPr/>
          <p:nvPr/>
        </p:nvGrpSpPr>
        <p:grpSpPr>
          <a:xfrm>
            <a:off x="4754177" y="31272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F392B363-7358-407C-8EC8-FD0861E5A1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吉備中央町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FA338626-56AC-4CBD-B15F-036962B853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53365DBB-98D5-465D-856B-25CD58450116}"/>
              </a:ext>
            </a:extLst>
          </p:cNvPr>
          <p:cNvGrpSpPr/>
          <p:nvPr/>
        </p:nvGrpSpPr>
        <p:grpSpPr>
          <a:xfrm>
            <a:off x="4589640" y="4163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961B9B66-EFD4-41A5-BD8A-3933940D5E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総社市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B26128A4-766A-407F-8C3D-A6DD57CE2B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BE013393-74E8-4847-A13D-25ED84A930FE}"/>
              </a:ext>
            </a:extLst>
          </p:cNvPr>
          <p:cNvGrpSpPr/>
          <p:nvPr/>
        </p:nvGrpSpPr>
        <p:grpSpPr>
          <a:xfrm>
            <a:off x="4589640" y="48513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5A13E95B-53C1-45E4-8BB5-E851CC14AB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倉敷市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1F6E03DC-9E3E-441E-A7D8-83C3DF9F97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72AFC93B-1727-40C1-9E60-FB2802259612}"/>
              </a:ext>
            </a:extLst>
          </p:cNvPr>
          <p:cNvGrpSpPr/>
          <p:nvPr/>
        </p:nvGrpSpPr>
        <p:grpSpPr>
          <a:xfrm>
            <a:off x="5378205" y="48513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F8C5CD46-7E44-4D3B-AD61-3060575CFA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早島町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74CFF849-F56E-4AD8-9BC3-85B5A47E64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CF3663FF-1FAC-43F9-B4C1-7E030A127E8E}"/>
              </a:ext>
            </a:extLst>
          </p:cNvPr>
          <p:cNvGrpSpPr/>
          <p:nvPr/>
        </p:nvGrpSpPr>
        <p:grpSpPr>
          <a:xfrm>
            <a:off x="5982213" y="536304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56E37C8F-2128-4F21-B78A-BB74DB993E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玉野市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6C10C0D2-A398-41C1-B9CD-BEE37DF607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CEDFE6F0-8C05-4021-BA52-F2887B8E4254}"/>
              </a:ext>
            </a:extLst>
          </p:cNvPr>
          <p:cNvGrpSpPr/>
          <p:nvPr/>
        </p:nvGrpSpPr>
        <p:grpSpPr>
          <a:xfrm>
            <a:off x="3042109" y="54398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3A93D4AA-4D8E-4A46-9560-5440A2C339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笠岡市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3B4CAC39-1780-4B44-8BBC-FC09E89724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945AA493-B02B-422D-85DE-A0395BA6431F}"/>
              </a:ext>
            </a:extLst>
          </p:cNvPr>
          <p:cNvGrpSpPr/>
          <p:nvPr/>
        </p:nvGrpSpPr>
        <p:grpSpPr>
          <a:xfrm>
            <a:off x="3813896" y="565636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E90946E9-E315-4C2B-AB45-0BD6C6DDB3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里庄町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ED7200D5-A029-4D2A-A893-CC4DCE7AAD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26582A79-DBCD-42DB-ADC0-803715162280}"/>
              </a:ext>
            </a:extLst>
          </p:cNvPr>
          <p:cNvGrpSpPr/>
          <p:nvPr/>
        </p:nvGrpSpPr>
        <p:grpSpPr>
          <a:xfrm>
            <a:off x="3813896" y="518657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F9BBB67B-AF95-4CA3-8D99-C0EA9E4C11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浅口市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83A6B05E-4BB2-444D-8D6C-9E09345DFA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F5E9355D-7762-44A3-9398-50A105209EBB}"/>
              </a:ext>
            </a:extLst>
          </p:cNvPr>
          <p:cNvGrpSpPr/>
          <p:nvPr/>
        </p:nvGrpSpPr>
        <p:grpSpPr>
          <a:xfrm>
            <a:off x="3813896" y="47084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C2A3E3CB-BE05-43C8-B1B7-404DD242BC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矢掛町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7163969C-DBBB-44D3-BDD1-4048D75BF4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1532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38" name="Group 974"/>
          <p:cNvGrpSpPr>
            <a:grpSpLocks/>
          </p:cNvGrpSpPr>
          <p:nvPr/>
        </p:nvGrpSpPr>
        <p:grpSpPr bwMode="auto">
          <a:xfrm>
            <a:off x="2612701" y="149679"/>
            <a:ext cx="6107339" cy="6558643"/>
            <a:chOff x="1254" y="132"/>
            <a:chExt cx="5386" cy="5784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2671" y="189"/>
              <a:ext cx="1304" cy="2551"/>
            </a:xfrm>
            <a:custGeom>
              <a:avLst/>
              <a:gdLst>
                <a:gd name="T0" fmla="*/ 227 w 1304"/>
                <a:gd name="T1" fmla="*/ 2551 h 2551"/>
                <a:gd name="T2" fmla="*/ 170 w 1304"/>
                <a:gd name="T3" fmla="*/ 2325 h 2551"/>
                <a:gd name="T4" fmla="*/ 227 w 1304"/>
                <a:gd name="T5" fmla="*/ 2211 h 2551"/>
                <a:gd name="T6" fmla="*/ 170 w 1304"/>
                <a:gd name="T7" fmla="*/ 2098 h 2551"/>
                <a:gd name="T8" fmla="*/ 57 w 1304"/>
                <a:gd name="T9" fmla="*/ 1984 h 2551"/>
                <a:gd name="T10" fmla="*/ 114 w 1304"/>
                <a:gd name="T11" fmla="*/ 1928 h 2551"/>
                <a:gd name="T12" fmla="*/ 57 w 1304"/>
                <a:gd name="T13" fmla="*/ 1814 h 2551"/>
                <a:gd name="T14" fmla="*/ 114 w 1304"/>
                <a:gd name="T15" fmla="*/ 1701 h 2551"/>
                <a:gd name="T16" fmla="*/ 57 w 1304"/>
                <a:gd name="T17" fmla="*/ 1474 h 2551"/>
                <a:gd name="T18" fmla="*/ 114 w 1304"/>
                <a:gd name="T19" fmla="*/ 1304 h 2551"/>
                <a:gd name="T20" fmla="*/ 57 w 1304"/>
                <a:gd name="T21" fmla="*/ 1191 h 2551"/>
                <a:gd name="T22" fmla="*/ 57 w 1304"/>
                <a:gd name="T23" fmla="*/ 907 h 2551"/>
                <a:gd name="T24" fmla="*/ 170 w 1304"/>
                <a:gd name="T25" fmla="*/ 737 h 2551"/>
                <a:gd name="T26" fmla="*/ 114 w 1304"/>
                <a:gd name="T27" fmla="*/ 510 h 2551"/>
                <a:gd name="T28" fmla="*/ 0 w 1304"/>
                <a:gd name="T29" fmla="*/ 170 h 2551"/>
                <a:gd name="T30" fmla="*/ 57 w 1304"/>
                <a:gd name="T31" fmla="*/ 113 h 2551"/>
                <a:gd name="T32" fmla="*/ 114 w 1304"/>
                <a:gd name="T33" fmla="*/ 0 h 2551"/>
                <a:gd name="T34" fmla="*/ 454 w 1304"/>
                <a:gd name="T35" fmla="*/ 57 h 2551"/>
                <a:gd name="T36" fmla="*/ 510 w 1304"/>
                <a:gd name="T37" fmla="*/ 113 h 2551"/>
                <a:gd name="T38" fmla="*/ 851 w 1304"/>
                <a:gd name="T39" fmla="*/ 170 h 2551"/>
                <a:gd name="T40" fmla="*/ 964 w 1304"/>
                <a:gd name="T41" fmla="*/ 227 h 2551"/>
                <a:gd name="T42" fmla="*/ 1021 w 1304"/>
                <a:gd name="T43" fmla="*/ 283 h 2551"/>
                <a:gd name="T44" fmla="*/ 1134 w 1304"/>
                <a:gd name="T45" fmla="*/ 510 h 2551"/>
                <a:gd name="T46" fmla="*/ 1191 w 1304"/>
                <a:gd name="T47" fmla="*/ 737 h 2551"/>
                <a:gd name="T48" fmla="*/ 1077 w 1304"/>
                <a:gd name="T49" fmla="*/ 680 h 2551"/>
                <a:gd name="T50" fmla="*/ 1021 w 1304"/>
                <a:gd name="T51" fmla="*/ 737 h 2551"/>
                <a:gd name="T52" fmla="*/ 964 w 1304"/>
                <a:gd name="T53" fmla="*/ 794 h 2551"/>
                <a:gd name="T54" fmla="*/ 1021 w 1304"/>
                <a:gd name="T55" fmla="*/ 964 h 2551"/>
                <a:gd name="T56" fmla="*/ 964 w 1304"/>
                <a:gd name="T57" fmla="*/ 1021 h 2551"/>
                <a:gd name="T58" fmla="*/ 907 w 1304"/>
                <a:gd name="T59" fmla="*/ 1077 h 2551"/>
                <a:gd name="T60" fmla="*/ 1021 w 1304"/>
                <a:gd name="T61" fmla="*/ 1134 h 2551"/>
                <a:gd name="T62" fmla="*/ 1077 w 1304"/>
                <a:gd name="T63" fmla="*/ 1191 h 2551"/>
                <a:gd name="T64" fmla="*/ 1248 w 1304"/>
                <a:gd name="T65" fmla="*/ 1247 h 2551"/>
                <a:gd name="T66" fmla="*/ 1304 w 1304"/>
                <a:gd name="T67" fmla="*/ 1361 h 2551"/>
                <a:gd name="T68" fmla="*/ 1248 w 1304"/>
                <a:gd name="T69" fmla="*/ 1531 h 2551"/>
                <a:gd name="T70" fmla="*/ 1191 w 1304"/>
                <a:gd name="T71" fmla="*/ 1758 h 2551"/>
                <a:gd name="T72" fmla="*/ 1134 w 1304"/>
                <a:gd name="T73" fmla="*/ 1814 h 2551"/>
                <a:gd name="T74" fmla="*/ 1021 w 1304"/>
                <a:gd name="T75" fmla="*/ 2041 h 2551"/>
                <a:gd name="T76" fmla="*/ 1077 w 1304"/>
                <a:gd name="T77" fmla="*/ 2098 h 2551"/>
                <a:gd name="T78" fmla="*/ 1134 w 1304"/>
                <a:gd name="T79" fmla="*/ 2211 h 2551"/>
                <a:gd name="T80" fmla="*/ 907 w 1304"/>
                <a:gd name="T81" fmla="*/ 2268 h 2551"/>
                <a:gd name="T82" fmla="*/ 681 w 1304"/>
                <a:gd name="T83" fmla="*/ 2211 h 2551"/>
                <a:gd name="T84" fmla="*/ 624 w 1304"/>
                <a:gd name="T85" fmla="*/ 2268 h 2551"/>
                <a:gd name="T86" fmla="*/ 397 w 1304"/>
                <a:gd name="T87" fmla="*/ 2438 h 2551"/>
                <a:gd name="T88" fmla="*/ 340 w 1304"/>
                <a:gd name="T89" fmla="*/ 2495 h 2551"/>
                <a:gd name="T90" fmla="*/ 284 w 1304"/>
                <a:gd name="T91" fmla="*/ 2551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4" h="2551">
                  <a:moveTo>
                    <a:pt x="284" y="2551"/>
                  </a:moveTo>
                  <a:lnTo>
                    <a:pt x="227" y="2551"/>
                  </a:lnTo>
                  <a:lnTo>
                    <a:pt x="227" y="2325"/>
                  </a:lnTo>
                  <a:lnTo>
                    <a:pt x="170" y="2325"/>
                  </a:lnTo>
                  <a:lnTo>
                    <a:pt x="170" y="2211"/>
                  </a:lnTo>
                  <a:lnTo>
                    <a:pt x="227" y="2211"/>
                  </a:lnTo>
                  <a:lnTo>
                    <a:pt x="227" y="2098"/>
                  </a:lnTo>
                  <a:lnTo>
                    <a:pt x="170" y="2098"/>
                  </a:lnTo>
                  <a:lnTo>
                    <a:pt x="170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114" y="1928"/>
                  </a:lnTo>
                  <a:lnTo>
                    <a:pt x="114" y="1814"/>
                  </a:lnTo>
                  <a:lnTo>
                    <a:pt x="57" y="1814"/>
                  </a:lnTo>
                  <a:lnTo>
                    <a:pt x="57" y="1701"/>
                  </a:lnTo>
                  <a:lnTo>
                    <a:pt x="114" y="1701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191"/>
                  </a:lnTo>
                  <a:lnTo>
                    <a:pt x="57" y="1191"/>
                  </a:lnTo>
                  <a:lnTo>
                    <a:pt x="57" y="1077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134" y="283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1021" y="794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1077"/>
                  </a:lnTo>
                  <a:lnTo>
                    <a:pt x="1021" y="1077"/>
                  </a:lnTo>
                  <a:lnTo>
                    <a:pt x="1021" y="1134"/>
                  </a:lnTo>
                  <a:lnTo>
                    <a:pt x="1077" y="1134"/>
                  </a:lnTo>
                  <a:lnTo>
                    <a:pt x="1077" y="1191"/>
                  </a:lnTo>
                  <a:lnTo>
                    <a:pt x="1248" y="1191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361"/>
                  </a:lnTo>
                  <a:lnTo>
                    <a:pt x="1248" y="1361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758"/>
                  </a:lnTo>
                  <a:lnTo>
                    <a:pt x="1134" y="1758"/>
                  </a:lnTo>
                  <a:lnTo>
                    <a:pt x="1134" y="1814"/>
                  </a:lnTo>
                  <a:lnTo>
                    <a:pt x="1021" y="1814"/>
                  </a:lnTo>
                  <a:lnTo>
                    <a:pt x="1021" y="2041"/>
                  </a:lnTo>
                  <a:lnTo>
                    <a:pt x="1077" y="2041"/>
                  </a:lnTo>
                  <a:lnTo>
                    <a:pt x="1077" y="2098"/>
                  </a:lnTo>
                  <a:lnTo>
                    <a:pt x="1134" y="2098"/>
                  </a:lnTo>
                  <a:lnTo>
                    <a:pt x="1134" y="2211"/>
                  </a:lnTo>
                  <a:lnTo>
                    <a:pt x="907" y="2211"/>
                  </a:lnTo>
                  <a:lnTo>
                    <a:pt x="907" y="2268"/>
                  </a:lnTo>
                  <a:lnTo>
                    <a:pt x="681" y="2268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624" y="2268"/>
                  </a:lnTo>
                  <a:lnTo>
                    <a:pt x="397" y="2268"/>
                  </a:lnTo>
                  <a:lnTo>
                    <a:pt x="397" y="2438"/>
                  </a:lnTo>
                  <a:lnTo>
                    <a:pt x="340" y="2438"/>
                  </a:lnTo>
                  <a:lnTo>
                    <a:pt x="340" y="2495"/>
                  </a:lnTo>
                  <a:lnTo>
                    <a:pt x="284" y="2495"/>
                  </a:lnTo>
                  <a:lnTo>
                    <a:pt x="284" y="25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5109" y="983"/>
              <a:ext cx="1531" cy="1814"/>
            </a:xfrm>
            <a:custGeom>
              <a:avLst/>
              <a:gdLst>
                <a:gd name="T0" fmla="*/ 1361 w 1531"/>
                <a:gd name="T1" fmla="*/ 113 h 1814"/>
                <a:gd name="T2" fmla="*/ 1304 w 1531"/>
                <a:gd name="T3" fmla="*/ 170 h 1814"/>
                <a:gd name="T4" fmla="*/ 1248 w 1531"/>
                <a:gd name="T5" fmla="*/ 227 h 1814"/>
                <a:gd name="T6" fmla="*/ 1191 w 1531"/>
                <a:gd name="T7" fmla="*/ 283 h 1814"/>
                <a:gd name="T8" fmla="*/ 964 w 1531"/>
                <a:gd name="T9" fmla="*/ 113 h 1814"/>
                <a:gd name="T10" fmla="*/ 908 w 1531"/>
                <a:gd name="T11" fmla="*/ 0 h 1814"/>
                <a:gd name="T12" fmla="*/ 681 w 1531"/>
                <a:gd name="T13" fmla="*/ 56 h 1814"/>
                <a:gd name="T14" fmla="*/ 624 w 1531"/>
                <a:gd name="T15" fmla="*/ 227 h 1814"/>
                <a:gd name="T16" fmla="*/ 681 w 1531"/>
                <a:gd name="T17" fmla="*/ 340 h 1814"/>
                <a:gd name="T18" fmla="*/ 624 w 1531"/>
                <a:gd name="T19" fmla="*/ 397 h 1814"/>
                <a:gd name="T20" fmla="*/ 681 w 1531"/>
                <a:gd name="T21" fmla="*/ 510 h 1814"/>
                <a:gd name="T22" fmla="*/ 624 w 1531"/>
                <a:gd name="T23" fmla="*/ 567 h 1814"/>
                <a:gd name="T24" fmla="*/ 511 w 1531"/>
                <a:gd name="T25" fmla="*/ 623 h 1814"/>
                <a:gd name="T26" fmla="*/ 397 w 1531"/>
                <a:gd name="T27" fmla="*/ 737 h 1814"/>
                <a:gd name="T28" fmla="*/ 454 w 1531"/>
                <a:gd name="T29" fmla="*/ 907 h 1814"/>
                <a:gd name="T30" fmla="*/ 227 w 1531"/>
                <a:gd name="T31" fmla="*/ 1077 h 1814"/>
                <a:gd name="T32" fmla="*/ 0 w 1531"/>
                <a:gd name="T33" fmla="*/ 1247 h 1814"/>
                <a:gd name="T34" fmla="*/ 57 w 1531"/>
                <a:gd name="T35" fmla="*/ 1361 h 1814"/>
                <a:gd name="T36" fmla="*/ 0 w 1531"/>
                <a:gd name="T37" fmla="*/ 1417 h 1814"/>
                <a:gd name="T38" fmla="*/ 57 w 1531"/>
                <a:gd name="T39" fmla="*/ 1474 h 1814"/>
                <a:gd name="T40" fmla="*/ 170 w 1531"/>
                <a:gd name="T41" fmla="*/ 1531 h 1814"/>
                <a:gd name="T42" fmla="*/ 114 w 1531"/>
                <a:gd name="T43" fmla="*/ 1587 h 1814"/>
                <a:gd name="T44" fmla="*/ 57 w 1531"/>
                <a:gd name="T45" fmla="*/ 1644 h 1814"/>
                <a:gd name="T46" fmla="*/ 170 w 1531"/>
                <a:gd name="T47" fmla="*/ 1757 h 1814"/>
                <a:gd name="T48" fmla="*/ 454 w 1531"/>
                <a:gd name="T49" fmla="*/ 1757 h 1814"/>
                <a:gd name="T50" fmla="*/ 511 w 1531"/>
                <a:gd name="T51" fmla="*/ 1814 h 1814"/>
                <a:gd name="T52" fmla="*/ 567 w 1531"/>
                <a:gd name="T53" fmla="*/ 1644 h 1814"/>
                <a:gd name="T54" fmla="*/ 681 w 1531"/>
                <a:gd name="T55" fmla="*/ 1701 h 1814"/>
                <a:gd name="T56" fmla="*/ 737 w 1531"/>
                <a:gd name="T57" fmla="*/ 1531 h 1814"/>
                <a:gd name="T58" fmla="*/ 851 w 1531"/>
                <a:gd name="T59" fmla="*/ 1474 h 1814"/>
                <a:gd name="T60" fmla="*/ 908 w 1531"/>
                <a:gd name="T61" fmla="*/ 1417 h 1814"/>
                <a:gd name="T62" fmla="*/ 851 w 1531"/>
                <a:gd name="T63" fmla="*/ 1134 h 1814"/>
                <a:gd name="T64" fmla="*/ 908 w 1531"/>
                <a:gd name="T65" fmla="*/ 1077 h 1814"/>
                <a:gd name="T66" fmla="*/ 1078 w 1531"/>
                <a:gd name="T67" fmla="*/ 964 h 1814"/>
                <a:gd name="T68" fmla="*/ 1248 w 1531"/>
                <a:gd name="T69" fmla="*/ 680 h 1814"/>
                <a:gd name="T70" fmla="*/ 1304 w 1531"/>
                <a:gd name="T71" fmla="*/ 453 h 1814"/>
                <a:gd name="T72" fmla="*/ 1531 w 1531"/>
                <a:gd name="T73" fmla="*/ 340 h 1814"/>
                <a:gd name="T74" fmla="*/ 1361 w 1531"/>
                <a:gd name="T75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814">
                  <a:moveTo>
                    <a:pt x="1361" y="56"/>
                  </a:moveTo>
                  <a:lnTo>
                    <a:pt x="1361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964" y="283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681" y="0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1077"/>
                  </a:lnTo>
                  <a:lnTo>
                    <a:pt x="0" y="1077"/>
                  </a:lnTo>
                  <a:lnTo>
                    <a:pt x="0" y="1247"/>
                  </a:lnTo>
                  <a:lnTo>
                    <a:pt x="57" y="1247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417"/>
                  </a:lnTo>
                  <a:lnTo>
                    <a:pt x="57" y="1417"/>
                  </a:lnTo>
                  <a:lnTo>
                    <a:pt x="57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114" y="1531"/>
                  </a:lnTo>
                  <a:lnTo>
                    <a:pt x="114" y="1587"/>
                  </a:lnTo>
                  <a:lnTo>
                    <a:pt x="57" y="1587"/>
                  </a:lnTo>
                  <a:lnTo>
                    <a:pt x="57" y="1644"/>
                  </a:lnTo>
                  <a:lnTo>
                    <a:pt x="170" y="1644"/>
                  </a:lnTo>
                  <a:lnTo>
                    <a:pt x="170" y="1757"/>
                  </a:lnTo>
                  <a:lnTo>
                    <a:pt x="397" y="1757"/>
                  </a:lnTo>
                  <a:lnTo>
                    <a:pt x="454" y="1757"/>
                  </a:lnTo>
                  <a:lnTo>
                    <a:pt x="454" y="1814"/>
                  </a:lnTo>
                  <a:lnTo>
                    <a:pt x="511" y="1814"/>
                  </a:lnTo>
                  <a:lnTo>
                    <a:pt x="511" y="1644"/>
                  </a:lnTo>
                  <a:lnTo>
                    <a:pt x="567" y="1644"/>
                  </a:lnTo>
                  <a:lnTo>
                    <a:pt x="567" y="1701"/>
                  </a:lnTo>
                  <a:lnTo>
                    <a:pt x="681" y="1701"/>
                  </a:lnTo>
                  <a:lnTo>
                    <a:pt x="681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851" y="1474"/>
                  </a:lnTo>
                  <a:lnTo>
                    <a:pt x="851" y="1417"/>
                  </a:lnTo>
                  <a:lnTo>
                    <a:pt x="908" y="1417"/>
                  </a:lnTo>
                  <a:lnTo>
                    <a:pt x="908" y="1134"/>
                  </a:lnTo>
                  <a:lnTo>
                    <a:pt x="851" y="1134"/>
                  </a:lnTo>
                  <a:lnTo>
                    <a:pt x="851" y="1077"/>
                  </a:lnTo>
                  <a:lnTo>
                    <a:pt x="908" y="1077"/>
                  </a:lnTo>
                  <a:lnTo>
                    <a:pt x="908" y="964"/>
                  </a:lnTo>
                  <a:lnTo>
                    <a:pt x="1078" y="964"/>
                  </a:lnTo>
                  <a:lnTo>
                    <a:pt x="1078" y="680"/>
                  </a:lnTo>
                  <a:lnTo>
                    <a:pt x="1248" y="680"/>
                  </a:lnTo>
                  <a:lnTo>
                    <a:pt x="1248" y="453"/>
                  </a:lnTo>
                  <a:lnTo>
                    <a:pt x="1304" y="453"/>
                  </a:lnTo>
                  <a:lnTo>
                    <a:pt x="1304" y="340"/>
                  </a:lnTo>
                  <a:lnTo>
                    <a:pt x="1531" y="340"/>
                  </a:lnTo>
                  <a:lnTo>
                    <a:pt x="1531" y="56"/>
                  </a:lnTo>
                  <a:lnTo>
                    <a:pt x="1361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3862" y="359"/>
              <a:ext cx="1644" cy="1871"/>
            </a:xfrm>
            <a:custGeom>
              <a:avLst/>
              <a:gdLst>
                <a:gd name="T0" fmla="*/ 227 w 1644"/>
                <a:gd name="T1" fmla="*/ 1531 h 1871"/>
                <a:gd name="T2" fmla="*/ 283 w 1644"/>
                <a:gd name="T3" fmla="*/ 1588 h 1871"/>
                <a:gd name="T4" fmla="*/ 227 w 1644"/>
                <a:gd name="T5" fmla="*/ 1701 h 1871"/>
                <a:gd name="T6" fmla="*/ 283 w 1644"/>
                <a:gd name="T7" fmla="*/ 1814 h 1871"/>
                <a:gd name="T8" fmla="*/ 340 w 1644"/>
                <a:gd name="T9" fmla="*/ 1871 h 1871"/>
                <a:gd name="T10" fmla="*/ 454 w 1644"/>
                <a:gd name="T11" fmla="*/ 1814 h 1871"/>
                <a:gd name="T12" fmla="*/ 510 w 1644"/>
                <a:gd name="T13" fmla="*/ 1701 h 1871"/>
                <a:gd name="T14" fmla="*/ 624 w 1644"/>
                <a:gd name="T15" fmla="*/ 1531 h 1871"/>
                <a:gd name="T16" fmla="*/ 567 w 1644"/>
                <a:gd name="T17" fmla="*/ 1588 h 1871"/>
                <a:gd name="T18" fmla="*/ 624 w 1644"/>
                <a:gd name="T19" fmla="*/ 1644 h 1871"/>
                <a:gd name="T20" fmla="*/ 680 w 1644"/>
                <a:gd name="T21" fmla="*/ 1758 h 1871"/>
                <a:gd name="T22" fmla="*/ 737 w 1644"/>
                <a:gd name="T23" fmla="*/ 1701 h 1871"/>
                <a:gd name="T24" fmla="*/ 850 w 1644"/>
                <a:gd name="T25" fmla="*/ 1644 h 1871"/>
                <a:gd name="T26" fmla="*/ 907 w 1644"/>
                <a:gd name="T27" fmla="*/ 1701 h 1871"/>
                <a:gd name="T28" fmla="*/ 1021 w 1644"/>
                <a:gd name="T29" fmla="*/ 1758 h 1871"/>
                <a:gd name="T30" fmla="*/ 1247 w 1644"/>
                <a:gd name="T31" fmla="*/ 1644 h 1871"/>
                <a:gd name="T32" fmla="*/ 1304 w 1644"/>
                <a:gd name="T33" fmla="*/ 1474 h 1871"/>
                <a:gd name="T34" fmla="*/ 1361 w 1644"/>
                <a:gd name="T35" fmla="*/ 1304 h 1871"/>
                <a:gd name="T36" fmla="*/ 1417 w 1644"/>
                <a:gd name="T37" fmla="*/ 1247 h 1871"/>
                <a:gd name="T38" fmla="*/ 1474 w 1644"/>
                <a:gd name="T39" fmla="*/ 851 h 1871"/>
                <a:gd name="T40" fmla="*/ 1588 w 1644"/>
                <a:gd name="T41" fmla="*/ 794 h 1871"/>
                <a:gd name="T42" fmla="*/ 1644 w 1644"/>
                <a:gd name="T43" fmla="*/ 680 h 1871"/>
                <a:gd name="T44" fmla="*/ 1588 w 1644"/>
                <a:gd name="T45" fmla="*/ 567 h 1871"/>
                <a:gd name="T46" fmla="*/ 1644 w 1644"/>
                <a:gd name="T47" fmla="*/ 454 h 1871"/>
                <a:gd name="T48" fmla="*/ 1531 w 1644"/>
                <a:gd name="T49" fmla="*/ 170 h 1871"/>
                <a:gd name="T50" fmla="*/ 1417 w 1644"/>
                <a:gd name="T51" fmla="*/ 113 h 1871"/>
                <a:gd name="T52" fmla="*/ 1361 w 1644"/>
                <a:gd name="T53" fmla="*/ 57 h 1871"/>
                <a:gd name="T54" fmla="*/ 1304 w 1644"/>
                <a:gd name="T55" fmla="*/ 0 h 1871"/>
                <a:gd name="T56" fmla="*/ 1191 w 1644"/>
                <a:gd name="T57" fmla="*/ 57 h 1871"/>
                <a:gd name="T58" fmla="*/ 964 w 1644"/>
                <a:gd name="T59" fmla="*/ 113 h 1871"/>
                <a:gd name="T60" fmla="*/ 907 w 1644"/>
                <a:gd name="T61" fmla="*/ 284 h 1871"/>
                <a:gd name="T62" fmla="*/ 850 w 1644"/>
                <a:gd name="T63" fmla="*/ 397 h 1871"/>
                <a:gd name="T64" fmla="*/ 907 w 1644"/>
                <a:gd name="T65" fmla="*/ 454 h 1871"/>
                <a:gd name="T66" fmla="*/ 850 w 1644"/>
                <a:gd name="T67" fmla="*/ 737 h 1871"/>
                <a:gd name="T68" fmla="*/ 794 w 1644"/>
                <a:gd name="T69" fmla="*/ 851 h 1871"/>
                <a:gd name="T70" fmla="*/ 737 w 1644"/>
                <a:gd name="T71" fmla="*/ 964 h 1871"/>
                <a:gd name="T72" fmla="*/ 680 w 1644"/>
                <a:gd name="T73" fmla="*/ 1191 h 1871"/>
                <a:gd name="T74" fmla="*/ 624 w 1644"/>
                <a:gd name="T75" fmla="*/ 1247 h 1871"/>
                <a:gd name="T76" fmla="*/ 567 w 1644"/>
                <a:gd name="T77" fmla="*/ 1418 h 1871"/>
                <a:gd name="T78" fmla="*/ 454 w 1644"/>
                <a:gd name="T79" fmla="*/ 1361 h 1871"/>
                <a:gd name="T80" fmla="*/ 397 w 1644"/>
                <a:gd name="T81" fmla="*/ 1304 h 1871"/>
                <a:gd name="T82" fmla="*/ 283 w 1644"/>
                <a:gd name="T83" fmla="*/ 1247 h 1871"/>
                <a:gd name="T84" fmla="*/ 227 w 1644"/>
                <a:gd name="T85" fmla="*/ 1191 h 1871"/>
                <a:gd name="T86" fmla="*/ 57 w 1644"/>
                <a:gd name="T87" fmla="*/ 1361 h 1871"/>
                <a:gd name="T88" fmla="*/ 0 w 1644"/>
                <a:gd name="T89" fmla="*/ 153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4" h="1871">
                  <a:moveTo>
                    <a:pt x="0" y="1531"/>
                  </a:moveTo>
                  <a:lnTo>
                    <a:pt x="227" y="1531"/>
                  </a:lnTo>
                  <a:lnTo>
                    <a:pt x="227" y="1588"/>
                  </a:lnTo>
                  <a:lnTo>
                    <a:pt x="283" y="1588"/>
                  </a:lnTo>
                  <a:lnTo>
                    <a:pt x="283" y="1701"/>
                  </a:lnTo>
                  <a:lnTo>
                    <a:pt x="227" y="1701"/>
                  </a:lnTo>
                  <a:lnTo>
                    <a:pt x="227" y="1814"/>
                  </a:lnTo>
                  <a:lnTo>
                    <a:pt x="283" y="1814"/>
                  </a:lnTo>
                  <a:lnTo>
                    <a:pt x="283" y="1871"/>
                  </a:lnTo>
                  <a:lnTo>
                    <a:pt x="340" y="1871"/>
                  </a:lnTo>
                  <a:lnTo>
                    <a:pt x="340" y="1814"/>
                  </a:lnTo>
                  <a:lnTo>
                    <a:pt x="454" y="1814"/>
                  </a:lnTo>
                  <a:lnTo>
                    <a:pt x="454" y="1701"/>
                  </a:lnTo>
                  <a:lnTo>
                    <a:pt x="510" y="1701"/>
                  </a:lnTo>
                  <a:lnTo>
                    <a:pt x="510" y="1531"/>
                  </a:lnTo>
                  <a:lnTo>
                    <a:pt x="624" y="1531"/>
                  </a:lnTo>
                  <a:lnTo>
                    <a:pt x="624" y="1588"/>
                  </a:lnTo>
                  <a:lnTo>
                    <a:pt x="567" y="1588"/>
                  </a:lnTo>
                  <a:lnTo>
                    <a:pt x="567" y="1644"/>
                  </a:lnTo>
                  <a:lnTo>
                    <a:pt x="624" y="1644"/>
                  </a:lnTo>
                  <a:lnTo>
                    <a:pt x="624" y="1758"/>
                  </a:lnTo>
                  <a:lnTo>
                    <a:pt x="680" y="1758"/>
                  </a:lnTo>
                  <a:lnTo>
                    <a:pt x="680" y="1701"/>
                  </a:lnTo>
                  <a:lnTo>
                    <a:pt x="737" y="1701"/>
                  </a:lnTo>
                  <a:lnTo>
                    <a:pt x="737" y="1644"/>
                  </a:lnTo>
                  <a:lnTo>
                    <a:pt x="850" y="1644"/>
                  </a:lnTo>
                  <a:lnTo>
                    <a:pt x="850" y="1701"/>
                  </a:lnTo>
                  <a:lnTo>
                    <a:pt x="907" y="1701"/>
                  </a:lnTo>
                  <a:lnTo>
                    <a:pt x="907" y="1758"/>
                  </a:lnTo>
                  <a:lnTo>
                    <a:pt x="1021" y="1758"/>
                  </a:lnTo>
                  <a:lnTo>
                    <a:pt x="1021" y="1644"/>
                  </a:lnTo>
                  <a:lnTo>
                    <a:pt x="1247" y="1644"/>
                  </a:lnTo>
                  <a:lnTo>
                    <a:pt x="1247" y="1474"/>
                  </a:lnTo>
                  <a:lnTo>
                    <a:pt x="1304" y="1474"/>
                  </a:lnTo>
                  <a:lnTo>
                    <a:pt x="1304" y="1304"/>
                  </a:lnTo>
                  <a:lnTo>
                    <a:pt x="1361" y="1304"/>
                  </a:lnTo>
                  <a:lnTo>
                    <a:pt x="1417" y="1304"/>
                  </a:lnTo>
                  <a:lnTo>
                    <a:pt x="1417" y="1247"/>
                  </a:lnTo>
                  <a:lnTo>
                    <a:pt x="1474" y="1247"/>
                  </a:lnTo>
                  <a:lnTo>
                    <a:pt x="1474" y="851"/>
                  </a:lnTo>
                  <a:lnTo>
                    <a:pt x="1588" y="851"/>
                  </a:lnTo>
                  <a:lnTo>
                    <a:pt x="1588" y="794"/>
                  </a:lnTo>
                  <a:lnTo>
                    <a:pt x="1644" y="794"/>
                  </a:lnTo>
                  <a:lnTo>
                    <a:pt x="1644" y="680"/>
                  </a:lnTo>
                  <a:lnTo>
                    <a:pt x="1588" y="680"/>
                  </a:lnTo>
                  <a:lnTo>
                    <a:pt x="1588" y="567"/>
                  </a:lnTo>
                  <a:lnTo>
                    <a:pt x="1644" y="567"/>
                  </a:lnTo>
                  <a:lnTo>
                    <a:pt x="1644" y="454"/>
                  </a:lnTo>
                  <a:lnTo>
                    <a:pt x="1531" y="454"/>
                  </a:lnTo>
                  <a:lnTo>
                    <a:pt x="1531" y="170"/>
                  </a:lnTo>
                  <a:lnTo>
                    <a:pt x="1417" y="170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1191"/>
                  </a:lnTo>
                  <a:lnTo>
                    <a:pt x="624" y="1191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418"/>
                  </a:lnTo>
                  <a:lnTo>
                    <a:pt x="454" y="1418"/>
                  </a:lnTo>
                  <a:lnTo>
                    <a:pt x="454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227" y="1247"/>
                  </a:lnTo>
                  <a:lnTo>
                    <a:pt x="227" y="1191"/>
                  </a:lnTo>
                  <a:lnTo>
                    <a:pt x="57" y="1191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578" y="132"/>
              <a:ext cx="1248" cy="1645"/>
            </a:xfrm>
            <a:custGeom>
              <a:avLst/>
              <a:gdLst>
                <a:gd name="T0" fmla="*/ 1248 w 1248"/>
                <a:gd name="T1" fmla="*/ 340 h 1645"/>
                <a:gd name="T2" fmla="*/ 1191 w 1248"/>
                <a:gd name="T3" fmla="*/ 511 h 1645"/>
                <a:gd name="T4" fmla="*/ 1134 w 1248"/>
                <a:gd name="T5" fmla="*/ 624 h 1645"/>
                <a:gd name="T6" fmla="*/ 1191 w 1248"/>
                <a:gd name="T7" fmla="*/ 681 h 1645"/>
                <a:gd name="T8" fmla="*/ 1134 w 1248"/>
                <a:gd name="T9" fmla="*/ 964 h 1645"/>
                <a:gd name="T10" fmla="*/ 1078 w 1248"/>
                <a:gd name="T11" fmla="*/ 1078 h 1645"/>
                <a:gd name="T12" fmla="*/ 1021 w 1248"/>
                <a:gd name="T13" fmla="*/ 1191 h 1645"/>
                <a:gd name="T14" fmla="*/ 964 w 1248"/>
                <a:gd name="T15" fmla="*/ 1418 h 1645"/>
                <a:gd name="T16" fmla="*/ 908 w 1248"/>
                <a:gd name="T17" fmla="*/ 1474 h 1645"/>
                <a:gd name="T18" fmla="*/ 851 w 1248"/>
                <a:gd name="T19" fmla="*/ 1645 h 1645"/>
                <a:gd name="T20" fmla="*/ 738 w 1248"/>
                <a:gd name="T21" fmla="*/ 1588 h 1645"/>
                <a:gd name="T22" fmla="*/ 681 w 1248"/>
                <a:gd name="T23" fmla="*/ 1531 h 1645"/>
                <a:gd name="T24" fmla="*/ 567 w 1248"/>
                <a:gd name="T25" fmla="*/ 1474 h 1645"/>
                <a:gd name="T26" fmla="*/ 511 w 1248"/>
                <a:gd name="T27" fmla="*/ 1418 h 1645"/>
                <a:gd name="T28" fmla="*/ 397 w 1248"/>
                <a:gd name="T29" fmla="*/ 1304 h 1645"/>
                <a:gd name="T30" fmla="*/ 341 w 1248"/>
                <a:gd name="T31" fmla="*/ 1248 h 1645"/>
                <a:gd name="T32" fmla="*/ 170 w 1248"/>
                <a:gd name="T33" fmla="*/ 1191 h 1645"/>
                <a:gd name="T34" fmla="*/ 114 w 1248"/>
                <a:gd name="T35" fmla="*/ 1134 h 1645"/>
                <a:gd name="T36" fmla="*/ 0 w 1248"/>
                <a:gd name="T37" fmla="*/ 1078 h 1645"/>
                <a:gd name="T38" fmla="*/ 57 w 1248"/>
                <a:gd name="T39" fmla="*/ 1021 h 1645"/>
                <a:gd name="T40" fmla="*/ 114 w 1248"/>
                <a:gd name="T41" fmla="*/ 851 h 1645"/>
                <a:gd name="T42" fmla="*/ 57 w 1248"/>
                <a:gd name="T43" fmla="*/ 794 h 1645"/>
                <a:gd name="T44" fmla="*/ 114 w 1248"/>
                <a:gd name="T45" fmla="*/ 737 h 1645"/>
                <a:gd name="T46" fmla="*/ 170 w 1248"/>
                <a:gd name="T47" fmla="*/ 794 h 1645"/>
                <a:gd name="T48" fmla="*/ 284 w 1248"/>
                <a:gd name="T49" fmla="*/ 567 h 1645"/>
                <a:gd name="T50" fmla="*/ 397 w 1248"/>
                <a:gd name="T51" fmla="*/ 511 h 1645"/>
                <a:gd name="T52" fmla="*/ 454 w 1248"/>
                <a:gd name="T53" fmla="*/ 340 h 1645"/>
                <a:gd name="T54" fmla="*/ 567 w 1248"/>
                <a:gd name="T55" fmla="*/ 284 h 1645"/>
                <a:gd name="T56" fmla="*/ 624 w 1248"/>
                <a:gd name="T57" fmla="*/ 227 h 1645"/>
                <a:gd name="T58" fmla="*/ 794 w 1248"/>
                <a:gd name="T59" fmla="*/ 57 h 1645"/>
                <a:gd name="T60" fmla="*/ 908 w 1248"/>
                <a:gd name="T61" fmla="*/ 0 h 1645"/>
                <a:gd name="T62" fmla="*/ 1191 w 1248"/>
                <a:gd name="T63" fmla="*/ 170 h 1645"/>
                <a:gd name="T64" fmla="*/ 1134 w 1248"/>
                <a:gd name="T65" fmla="*/ 22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8" h="1645">
                  <a:moveTo>
                    <a:pt x="1248" y="227"/>
                  </a:moveTo>
                  <a:lnTo>
                    <a:pt x="1248" y="340"/>
                  </a:lnTo>
                  <a:lnTo>
                    <a:pt x="1191" y="340"/>
                  </a:lnTo>
                  <a:lnTo>
                    <a:pt x="1191" y="511"/>
                  </a:lnTo>
                  <a:lnTo>
                    <a:pt x="1134" y="511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964"/>
                  </a:lnTo>
                  <a:lnTo>
                    <a:pt x="1078" y="964"/>
                  </a:lnTo>
                  <a:lnTo>
                    <a:pt x="1078" y="1078"/>
                  </a:lnTo>
                  <a:lnTo>
                    <a:pt x="1021" y="1078"/>
                  </a:lnTo>
                  <a:lnTo>
                    <a:pt x="1021" y="1191"/>
                  </a:lnTo>
                  <a:lnTo>
                    <a:pt x="964" y="1191"/>
                  </a:lnTo>
                  <a:lnTo>
                    <a:pt x="964" y="1418"/>
                  </a:lnTo>
                  <a:lnTo>
                    <a:pt x="908" y="1418"/>
                  </a:lnTo>
                  <a:lnTo>
                    <a:pt x="908" y="1474"/>
                  </a:lnTo>
                  <a:lnTo>
                    <a:pt x="851" y="1474"/>
                  </a:lnTo>
                  <a:lnTo>
                    <a:pt x="851" y="1645"/>
                  </a:lnTo>
                  <a:lnTo>
                    <a:pt x="738" y="1645"/>
                  </a:lnTo>
                  <a:lnTo>
                    <a:pt x="738" y="1588"/>
                  </a:lnTo>
                  <a:lnTo>
                    <a:pt x="681" y="1588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474"/>
                  </a:lnTo>
                  <a:lnTo>
                    <a:pt x="511" y="1474"/>
                  </a:lnTo>
                  <a:lnTo>
                    <a:pt x="511" y="1418"/>
                  </a:lnTo>
                  <a:lnTo>
                    <a:pt x="397" y="1418"/>
                  </a:lnTo>
                  <a:lnTo>
                    <a:pt x="397" y="1304"/>
                  </a:lnTo>
                  <a:lnTo>
                    <a:pt x="341" y="1304"/>
                  </a:lnTo>
                  <a:lnTo>
                    <a:pt x="341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78"/>
                  </a:lnTo>
                  <a:lnTo>
                    <a:pt x="57" y="1078"/>
                  </a:lnTo>
                  <a:lnTo>
                    <a:pt x="57" y="1021"/>
                  </a:lnTo>
                  <a:lnTo>
                    <a:pt x="114" y="1021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794" y="227"/>
                  </a:lnTo>
                  <a:lnTo>
                    <a:pt x="794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1191" y="0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227"/>
                  </a:lnTo>
                  <a:lnTo>
                    <a:pt x="1248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578" y="1890"/>
              <a:ext cx="1701" cy="680"/>
            </a:xfrm>
            <a:custGeom>
              <a:avLst/>
              <a:gdLst>
                <a:gd name="T0" fmla="*/ 0 w 1701"/>
                <a:gd name="T1" fmla="*/ 510 h 680"/>
                <a:gd name="T2" fmla="*/ 227 w 1701"/>
                <a:gd name="T3" fmla="*/ 397 h 680"/>
                <a:gd name="T4" fmla="*/ 170 w 1701"/>
                <a:gd name="T5" fmla="*/ 340 h 680"/>
                <a:gd name="T6" fmla="*/ 114 w 1701"/>
                <a:gd name="T7" fmla="*/ 113 h 680"/>
                <a:gd name="T8" fmla="*/ 227 w 1701"/>
                <a:gd name="T9" fmla="*/ 57 h 680"/>
                <a:gd name="T10" fmla="*/ 284 w 1701"/>
                <a:gd name="T11" fmla="*/ 0 h 680"/>
                <a:gd name="T12" fmla="*/ 511 w 1701"/>
                <a:gd name="T13" fmla="*/ 57 h 680"/>
                <a:gd name="T14" fmla="*/ 567 w 1701"/>
                <a:gd name="T15" fmla="*/ 170 h 680"/>
                <a:gd name="T16" fmla="*/ 511 w 1701"/>
                <a:gd name="T17" fmla="*/ 283 h 680"/>
                <a:gd name="T18" fmla="*/ 567 w 1701"/>
                <a:gd name="T19" fmla="*/ 340 h 680"/>
                <a:gd name="T20" fmla="*/ 624 w 1701"/>
                <a:gd name="T21" fmla="*/ 283 h 680"/>
                <a:gd name="T22" fmla="*/ 738 w 1701"/>
                <a:gd name="T23" fmla="*/ 170 h 680"/>
                <a:gd name="T24" fmla="*/ 794 w 1701"/>
                <a:gd name="T25" fmla="*/ 0 h 680"/>
                <a:gd name="T26" fmla="*/ 908 w 1701"/>
                <a:gd name="T27" fmla="*/ 57 h 680"/>
                <a:gd name="T28" fmla="*/ 851 w 1701"/>
                <a:gd name="T29" fmla="*/ 113 h 680"/>
                <a:gd name="T30" fmla="*/ 908 w 1701"/>
                <a:gd name="T31" fmla="*/ 227 h 680"/>
                <a:gd name="T32" fmla="*/ 964 w 1701"/>
                <a:gd name="T33" fmla="*/ 170 h 680"/>
                <a:gd name="T34" fmla="*/ 1021 w 1701"/>
                <a:gd name="T35" fmla="*/ 113 h 680"/>
                <a:gd name="T36" fmla="*/ 1134 w 1701"/>
                <a:gd name="T37" fmla="*/ 170 h 680"/>
                <a:gd name="T38" fmla="*/ 1191 w 1701"/>
                <a:gd name="T39" fmla="*/ 227 h 680"/>
                <a:gd name="T40" fmla="*/ 1305 w 1701"/>
                <a:gd name="T41" fmla="*/ 113 h 680"/>
                <a:gd name="T42" fmla="*/ 1531 w 1701"/>
                <a:gd name="T43" fmla="*/ 340 h 680"/>
                <a:gd name="T44" fmla="*/ 1588 w 1701"/>
                <a:gd name="T45" fmla="*/ 454 h 680"/>
                <a:gd name="T46" fmla="*/ 1531 w 1701"/>
                <a:gd name="T47" fmla="*/ 510 h 680"/>
                <a:gd name="T48" fmla="*/ 1588 w 1701"/>
                <a:gd name="T49" fmla="*/ 567 h 680"/>
                <a:gd name="T50" fmla="*/ 1701 w 1701"/>
                <a:gd name="T51" fmla="*/ 624 h 680"/>
                <a:gd name="T52" fmla="*/ 1645 w 1701"/>
                <a:gd name="T53" fmla="*/ 680 h 680"/>
                <a:gd name="T54" fmla="*/ 1531 w 1701"/>
                <a:gd name="T55" fmla="*/ 567 h 680"/>
                <a:gd name="T56" fmla="*/ 1475 w 1701"/>
                <a:gd name="T57" fmla="*/ 624 h 680"/>
                <a:gd name="T58" fmla="*/ 1305 w 1701"/>
                <a:gd name="T59" fmla="*/ 567 h 680"/>
                <a:gd name="T60" fmla="*/ 1191 w 1701"/>
                <a:gd name="T61" fmla="*/ 624 h 680"/>
                <a:gd name="T62" fmla="*/ 1134 w 1701"/>
                <a:gd name="T63" fmla="*/ 454 h 680"/>
                <a:gd name="T64" fmla="*/ 964 w 1701"/>
                <a:gd name="T65" fmla="*/ 510 h 680"/>
                <a:gd name="T66" fmla="*/ 908 w 1701"/>
                <a:gd name="T67" fmla="*/ 454 h 680"/>
                <a:gd name="T68" fmla="*/ 851 w 1701"/>
                <a:gd name="T69" fmla="*/ 397 h 680"/>
                <a:gd name="T70" fmla="*/ 794 w 1701"/>
                <a:gd name="T71" fmla="*/ 510 h 680"/>
                <a:gd name="T72" fmla="*/ 738 w 1701"/>
                <a:gd name="T73" fmla="*/ 567 h 680"/>
                <a:gd name="T74" fmla="*/ 567 w 1701"/>
                <a:gd name="T75" fmla="*/ 624 h 680"/>
                <a:gd name="T76" fmla="*/ 454 w 1701"/>
                <a:gd name="T77" fmla="*/ 567 h 680"/>
                <a:gd name="T78" fmla="*/ 397 w 1701"/>
                <a:gd name="T79" fmla="*/ 624 h 680"/>
                <a:gd name="T80" fmla="*/ 341 w 1701"/>
                <a:gd name="T81" fmla="*/ 567 h 680"/>
                <a:gd name="T82" fmla="*/ 170 w 1701"/>
                <a:gd name="T83" fmla="*/ 680 h 680"/>
                <a:gd name="T84" fmla="*/ 57 w 1701"/>
                <a:gd name="T85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680">
                  <a:moveTo>
                    <a:pt x="0" y="624"/>
                  </a:moveTo>
                  <a:lnTo>
                    <a:pt x="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8" y="283"/>
                  </a:lnTo>
                  <a:lnTo>
                    <a:pt x="738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1305" y="227"/>
                  </a:lnTo>
                  <a:lnTo>
                    <a:pt x="1305" y="113"/>
                  </a:lnTo>
                  <a:lnTo>
                    <a:pt x="1531" y="113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454"/>
                  </a:lnTo>
                  <a:lnTo>
                    <a:pt x="1531" y="454"/>
                  </a:lnTo>
                  <a:lnTo>
                    <a:pt x="1531" y="510"/>
                  </a:lnTo>
                  <a:lnTo>
                    <a:pt x="1588" y="510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624"/>
                  </a:lnTo>
                  <a:lnTo>
                    <a:pt x="1645" y="624"/>
                  </a:lnTo>
                  <a:lnTo>
                    <a:pt x="1645" y="680"/>
                  </a:lnTo>
                  <a:lnTo>
                    <a:pt x="1531" y="680"/>
                  </a:lnTo>
                  <a:lnTo>
                    <a:pt x="1531" y="567"/>
                  </a:lnTo>
                  <a:lnTo>
                    <a:pt x="1475" y="567"/>
                  </a:lnTo>
                  <a:lnTo>
                    <a:pt x="1475" y="624"/>
                  </a:lnTo>
                  <a:lnTo>
                    <a:pt x="1305" y="624"/>
                  </a:lnTo>
                  <a:lnTo>
                    <a:pt x="1305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908" y="510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6017" y="699"/>
              <a:ext cx="567" cy="567"/>
            </a:xfrm>
            <a:custGeom>
              <a:avLst/>
              <a:gdLst>
                <a:gd name="T0" fmla="*/ 0 w 567"/>
                <a:gd name="T1" fmla="*/ 284 h 567"/>
                <a:gd name="T2" fmla="*/ 170 w 567"/>
                <a:gd name="T3" fmla="*/ 284 h 567"/>
                <a:gd name="T4" fmla="*/ 170 w 567"/>
                <a:gd name="T5" fmla="*/ 227 h 567"/>
                <a:gd name="T6" fmla="*/ 226 w 567"/>
                <a:gd name="T7" fmla="*/ 227 h 567"/>
                <a:gd name="T8" fmla="*/ 226 w 567"/>
                <a:gd name="T9" fmla="*/ 170 h 567"/>
                <a:gd name="T10" fmla="*/ 340 w 567"/>
                <a:gd name="T11" fmla="*/ 170 h 567"/>
                <a:gd name="T12" fmla="*/ 340 w 567"/>
                <a:gd name="T13" fmla="*/ 114 h 567"/>
                <a:gd name="T14" fmla="*/ 396 w 567"/>
                <a:gd name="T15" fmla="*/ 114 h 567"/>
                <a:gd name="T16" fmla="*/ 396 w 567"/>
                <a:gd name="T17" fmla="*/ 0 h 567"/>
                <a:gd name="T18" fmla="*/ 567 w 567"/>
                <a:gd name="T19" fmla="*/ 0 h 567"/>
                <a:gd name="T20" fmla="*/ 567 w 567"/>
                <a:gd name="T21" fmla="*/ 170 h 567"/>
                <a:gd name="T22" fmla="*/ 510 w 567"/>
                <a:gd name="T23" fmla="*/ 170 h 567"/>
                <a:gd name="T24" fmla="*/ 510 w 567"/>
                <a:gd name="T25" fmla="*/ 340 h 567"/>
                <a:gd name="T26" fmla="*/ 453 w 567"/>
                <a:gd name="T27" fmla="*/ 340 h 567"/>
                <a:gd name="T28" fmla="*/ 453 w 567"/>
                <a:gd name="T29" fmla="*/ 397 h 567"/>
                <a:gd name="T30" fmla="*/ 396 w 567"/>
                <a:gd name="T31" fmla="*/ 397 h 567"/>
                <a:gd name="T32" fmla="*/ 396 w 567"/>
                <a:gd name="T33" fmla="*/ 454 h 567"/>
                <a:gd name="T34" fmla="*/ 340 w 567"/>
                <a:gd name="T35" fmla="*/ 454 h 567"/>
                <a:gd name="T36" fmla="*/ 340 w 567"/>
                <a:gd name="T37" fmla="*/ 511 h 567"/>
                <a:gd name="T38" fmla="*/ 283 w 567"/>
                <a:gd name="T39" fmla="*/ 511 h 567"/>
                <a:gd name="T40" fmla="*/ 283 w 567"/>
                <a:gd name="T41" fmla="*/ 567 h 567"/>
                <a:gd name="T42" fmla="*/ 56 w 567"/>
                <a:gd name="T43" fmla="*/ 567 h 567"/>
                <a:gd name="T44" fmla="*/ 56 w 567"/>
                <a:gd name="T45" fmla="*/ 397 h 567"/>
                <a:gd name="T46" fmla="*/ 0 w 567"/>
                <a:gd name="T47" fmla="*/ 397 h 567"/>
                <a:gd name="T48" fmla="*/ 0 w 567"/>
                <a:gd name="T49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67">
                  <a:moveTo>
                    <a:pt x="0" y="284"/>
                  </a:move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56" y="567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5336" y="1039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397 w 454"/>
                <a:gd name="T3" fmla="*/ 171 h 567"/>
                <a:gd name="T4" fmla="*/ 454 w 454"/>
                <a:gd name="T5" fmla="*/ 171 h 567"/>
                <a:gd name="T6" fmla="*/ 454 w 454"/>
                <a:gd name="T7" fmla="*/ 284 h 567"/>
                <a:gd name="T8" fmla="*/ 397 w 454"/>
                <a:gd name="T9" fmla="*/ 284 h 567"/>
                <a:gd name="T10" fmla="*/ 397 w 454"/>
                <a:gd name="T11" fmla="*/ 341 h 567"/>
                <a:gd name="T12" fmla="*/ 454 w 454"/>
                <a:gd name="T13" fmla="*/ 341 h 567"/>
                <a:gd name="T14" fmla="*/ 454 w 454"/>
                <a:gd name="T15" fmla="*/ 454 h 567"/>
                <a:gd name="T16" fmla="*/ 397 w 454"/>
                <a:gd name="T17" fmla="*/ 454 h 567"/>
                <a:gd name="T18" fmla="*/ 397 w 454"/>
                <a:gd name="T19" fmla="*/ 511 h 567"/>
                <a:gd name="T20" fmla="*/ 284 w 454"/>
                <a:gd name="T21" fmla="*/ 511 h 567"/>
                <a:gd name="T22" fmla="*/ 284 w 454"/>
                <a:gd name="T23" fmla="*/ 567 h 567"/>
                <a:gd name="T24" fmla="*/ 57 w 454"/>
                <a:gd name="T25" fmla="*/ 567 h 567"/>
                <a:gd name="T26" fmla="*/ 57 w 454"/>
                <a:gd name="T27" fmla="*/ 511 h 567"/>
                <a:gd name="T28" fmla="*/ 0 w 454"/>
                <a:gd name="T29" fmla="*/ 511 h 567"/>
                <a:gd name="T30" fmla="*/ 0 w 454"/>
                <a:gd name="T31" fmla="*/ 171 h 567"/>
                <a:gd name="T32" fmla="*/ 114 w 454"/>
                <a:gd name="T33" fmla="*/ 171 h 567"/>
                <a:gd name="T34" fmla="*/ 114 w 454"/>
                <a:gd name="T35" fmla="*/ 114 h 567"/>
                <a:gd name="T36" fmla="*/ 227 w 454"/>
                <a:gd name="T37" fmla="*/ 114 h 567"/>
                <a:gd name="T38" fmla="*/ 227 w 454"/>
                <a:gd name="T39" fmla="*/ 0 h 567"/>
                <a:gd name="T40" fmla="*/ 397 w 454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397" y="171"/>
                  </a:lnTo>
                  <a:lnTo>
                    <a:pt x="454" y="171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4202" y="2287"/>
              <a:ext cx="567" cy="567"/>
            </a:xfrm>
            <a:custGeom>
              <a:avLst/>
              <a:gdLst>
                <a:gd name="T0" fmla="*/ 57 w 567"/>
                <a:gd name="T1" fmla="*/ 170 h 567"/>
                <a:gd name="T2" fmla="*/ 57 w 567"/>
                <a:gd name="T3" fmla="*/ 283 h 567"/>
                <a:gd name="T4" fmla="*/ 0 w 567"/>
                <a:gd name="T5" fmla="*/ 283 h 567"/>
                <a:gd name="T6" fmla="*/ 0 w 567"/>
                <a:gd name="T7" fmla="*/ 397 h 567"/>
                <a:gd name="T8" fmla="*/ 114 w 567"/>
                <a:gd name="T9" fmla="*/ 397 h 567"/>
                <a:gd name="T10" fmla="*/ 114 w 567"/>
                <a:gd name="T11" fmla="*/ 453 h 567"/>
                <a:gd name="T12" fmla="*/ 170 w 567"/>
                <a:gd name="T13" fmla="*/ 453 h 567"/>
                <a:gd name="T14" fmla="*/ 170 w 567"/>
                <a:gd name="T15" fmla="*/ 567 h 567"/>
                <a:gd name="T16" fmla="*/ 397 w 567"/>
                <a:gd name="T17" fmla="*/ 567 h 567"/>
                <a:gd name="T18" fmla="*/ 397 w 567"/>
                <a:gd name="T19" fmla="*/ 510 h 567"/>
                <a:gd name="T20" fmla="*/ 510 w 567"/>
                <a:gd name="T21" fmla="*/ 510 h 567"/>
                <a:gd name="T22" fmla="*/ 510 w 567"/>
                <a:gd name="T23" fmla="*/ 340 h 567"/>
                <a:gd name="T24" fmla="*/ 567 w 567"/>
                <a:gd name="T25" fmla="*/ 340 h 567"/>
                <a:gd name="T26" fmla="*/ 567 w 567"/>
                <a:gd name="T27" fmla="*/ 227 h 567"/>
                <a:gd name="T28" fmla="*/ 510 w 567"/>
                <a:gd name="T29" fmla="*/ 227 h 567"/>
                <a:gd name="T30" fmla="*/ 510 w 567"/>
                <a:gd name="T31" fmla="*/ 57 h 567"/>
                <a:gd name="T32" fmla="*/ 340 w 567"/>
                <a:gd name="T33" fmla="*/ 57 h 567"/>
                <a:gd name="T34" fmla="*/ 340 w 567"/>
                <a:gd name="T35" fmla="*/ 113 h 567"/>
                <a:gd name="T36" fmla="*/ 284 w 567"/>
                <a:gd name="T37" fmla="*/ 113 h 567"/>
                <a:gd name="T38" fmla="*/ 284 w 567"/>
                <a:gd name="T39" fmla="*/ 57 h 567"/>
                <a:gd name="T40" fmla="*/ 227 w 567"/>
                <a:gd name="T41" fmla="*/ 57 h 567"/>
                <a:gd name="T42" fmla="*/ 227 w 567"/>
                <a:gd name="T43" fmla="*/ 0 h 567"/>
                <a:gd name="T44" fmla="*/ 170 w 567"/>
                <a:gd name="T45" fmla="*/ 0 h 567"/>
                <a:gd name="T46" fmla="*/ 170 w 567"/>
                <a:gd name="T47" fmla="*/ 113 h 567"/>
                <a:gd name="T48" fmla="*/ 114 w 567"/>
                <a:gd name="T49" fmla="*/ 113 h 567"/>
                <a:gd name="T50" fmla="*/ 114 w 567"/>
                <a:gd name="T51" fmla="*/ 170 h 567"/>
                <a:gd name="T52" fmla="*/ 57 w 567"/>
                <a:gd name="T53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567">
                  <a:moveTo>
                    <a:pt x="57" y="170"/>
                  </a:move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0" y="51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5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5109" y="1550"/>
              <a:ext cx="454" cy="510"/>
            </a:xfrm>
            <a:custGeom>
              <a:avLst/>
              <a:gdLst>
                <a:gd name="T0" fmla="*/ 227 w 454"/>
                <a:gd name="T1" fmla="*/ 0 h 510"/>
                <a:gd name="T2" fmla="*/ 227 w 454"/>
                <a:gd name="T3" fmla="*/ 56 h 510"/>
                <a:gd name="T4" fmla="*/ 170 w 454"/>
                <a:gd name="T5" fmla="*/ 56 h 510"/>
                <a:gd name="T6" fmla="*/ 170 w 454"/>
                <a:gd name="T7" fmla="*/ 113 h 510"/>
                <a:gd name="T8" fmla="*/ 57 w 454"/>
                <a:gd name="T9" fmla="*/ 113 h 510"/>
                <a:gd name="T10" fmla="*/ 57 w 454"/>
                <a:gd name="T11" fmla="*/ 283 h 510"/>
                <a:gd name="T12" fmla="*/ 0 w 454"/>
                <a:gd name="T13" fmla="*/ 283 h 510"/>
                <a:gd name="T14" fmla="*/ 0 w 454"/>
                <a:gd name="T15" fmla="*/ 510 h 510"/>
                <a:gd name="T16" fmla="*/ 227 w 454"/>
                <a:gd name="T17" fmla="*/ 510 h 510"/>
                <a:gd name="T18" fmla="*/ 227 w 454"/>
                <a:gd name="T19" fmla="*/ 340 h 510"/>
                <a:gd name="T20" fmla="*/ 454 w 454"/>
                <a:gd name="T21" fmla="*/ 340 h 510"/>
                <a:gd name="T22" fmla="*/ 454 w 454"/>
                <a:gd name="T23" fmla="*/ 170 h 510"/>
                <a:gd name="T24" fmla="*/ 397 w 454"/>
                <a:gd name="T25" fmla="*/ 170 h 510"/>
                <a:gd name="T26" fmla="*/ 397 w 454"/>
                <a:gd name="T27" fmla="*/ 56 h 510"/>
                <a:gd name="T28" fmla="*/ 284 w 454"/>
                <a:gd name="T29" fmla="*/ 56 h 510"/>
                <a:gd name="T30" fmla="*/ 284 w 454"/>
                <a:gd name="T31" fmla="*/ 0 h 510"/>
                <a:gd name="T32" fmla="*/ 227 w 454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10">
                  <a:moveTo>
                    <a:pt x="227" y="0"/>
                  </a:move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5166" y="2457"/>
              <a:ext cx="1077" cy="1474"/>
            </a:xfrm>
            <a:custGeom>
              <a:avLst/>
              <a:gdLst>
                <a:gd name="T0" fmla="*/ 680 w 1077"/>
                <a:gd name="T1" fmla="*/ 0 h 1474"/>
                <a:gd name="T2" fmla="*/ 624 w 1077"/>
                <a:gd name="T3" fmla="*/ 57 h 1474"/>
                <a:gd name="T4" fmla="*/ 510 w 1077"/>
                <a:gd name="T5" fmla="*/ 227 h 1474"/>
                <a:gd name="T6" fmla="*/ 454 w 1077"/>
                <a:gd name="T7" fmla="*/ 170 h 1474"/>
                <a:gd name="T8" fmla="*/ 397 w 1077"/>
                <a:gd name="T9" fmla="*/ 397 h 1474"/>
                <a:gd name="T10" fmla="*/ 340 w 1077"/>
                <a:gd name="T11" fmla="*/ 454 h 1474"/>
                <a:gd name="T12" fmla="*/ 510 w 1077"/>
                <a:gd name="T13" fmla="*/ 510 h 1474"/>
                <a:gd name="T14" fmla="*/ 454 w 1077"/>
                <a:gd name="T15" fmla="*/ 680 h 1474"/>
                <a:gd name="T16" fmla="*/ 397 w 1077"/>
                <a:gd name="T17" fmla="*/ 794 h 1474"/>
                <a:gd name="T18" fmla="*/ 454 w 1077"/>
                <a:gd name="T19" fmla="*/ 851 h 1474"/>
                <a:gd name="T20" fmla="*/ 397 w 1077"/>
                <a:gd name="T21" fmla="*/ 1021 h 1474"/>
                <a:gd name="T22" fmla="*/ 227 w 1077"/>
                <a:gd name="T23" fmla="*/ 1077 h 1474"/>
                <a:gd name="T24" fmla="*/ 170 w 1077"/>
                <a:gd name="T25" fmla="*/ 1021 h 1474"/>
                <a:gd name="T26" fmla="*/ 113 w 1077"/>
                <a:gd name="T27" fmla="*/ 1077 h 1474"/>
                <a:gd name="T28" fmla="*/ 57 w 1077"/>
                <a:gd name="T29" fmla="*/ 1134 h 1474"/>
                <a:gd name="T30" fmla="*/ 0 w 1077"/>
                <a:gd name="T31" fmla="*/ 1361 h 1474"/>
                <a:gd name="T32" fmla="*/ 57 w 1077"/>
                <a:gd name="T33" fmla="*/ 1418 h 1474"/>
                <a:gd name="T34" fmla="*/ 113 w 1077"/>
                <a:gd name="T35" fmla="*/ 1304 h 1474"/>
                <a:gd name="T36" fmla="*/ 170 w 1077"/>
                <a:gd name="T37" fmla="*/ 1247 h 1474"/>
                <a:gd name="T38" fmla="*/ 227 w 1077"/>
                <a:gd name="T39" fmla="*/ 1304 h 1474"/>
                <a:gd name="T40" fmla="*/ 284 w 1077"/>
                <a:gd name="T41" fmla="*/ 1474 h 1474"/>
                <a:gd name="T42" fmla="*/ 397 w 1077"/>
                <a:gd name="T43" fmla="*/ 1418 h 1474"/>
                <a:gd name="T44" fmla="*/ 567 w 1077"/>
                <a:gd name="T45" fmla="*/ 1361 h 1474"/>
                <a:gd name="T46" fmla="*/ 624 w 1077"/>
                <a:gd name="T47" fmla="*/ 1304 h 1474"/>
                <a:gd name="T48" fmla="*/ 510 w 1077"/>
                <a:gd name="T49" fmla="*/ 1247 h 1474"/>
                <a:gd name="T50" fmla="*/ 624 w 1077"/>
                <a:gd name="T51" fmla="*/ 1304 h 1474"/>
                <a:gd name="T52" fmla="*/ 794 w 1077"/>
                <a:gd name="T53" fmla="*/ 1247 h 1474"/>
                <a:gd name="T54" fmla="*/ 1021 w 1077"/>
                <a:gd name="T55" fmla="*/ 1077 h 1474"/>
                <a:gd name="T56" fmla="*/ 1077 w 1077"/>
                <a:gd name="T57" fmla="*/ 964 h 1474"/>
                <a:gd name="T58" fmla="*/ 1021 w 1077"/>
                <a:gd name="T59" fmla="*/ 794 h 1474"/>
                <a:gd name="T60" fmla="*/ 964 w 1077"/>
                <a:gd name="T61" fmla="*/ 737 h 1474"/>
                <a:gd name="T62" fmla="*/ 907 w 1077"/>
                <a:gd name="T63" fmla="*/ 680 h 1474"/>
                <a:gd name="T64" fmla="*/ 851 w 1077"/>
                <a:gd name="T65" fmla="*/ 624 h 1474"/>
                <a:gd name="T66" fmla="*/ 794 w 1077"/>
                <a:gd name="T67" fmla="*/ 567 h 1474"/>
                <a:gd name="T68" fmla="*/ 737 w 1077"/>
                <a:gd name="T69" fmla="*/ 454 h 1474"/>
                <a:gd name="T70" fmla="*/ 794 w 1077"/>
                <a:gd name="T71" fmla="*/ 340 h 1474"/>
                <a:gd name="T72" fmla="*/ 851 w 1077"/>
                <a:gd name="T73" fmla="*/ 283 h 1474"/>
                <a:gd name="T74" fmla="*/ 907 w 1077"/>
                <a:gd name="T75" fmla="*/ 113 h 1474"/>
                <a:gd name="T76" fmla="*/ 851 w 1077"/>
                <a:gd name="T77" fmla="*/ 57 h 1474"/>
                <a:gd name="T78" fmla="*/ 737 w 1077"/>
                <a:gd name="T7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7" h="1474">
                  <a:moveTo>
                    <a:pt x="737" y="0"/>
                  </a:move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454" y="851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8"/>
                  </a:lnTo>
                  <a:lnTo>
                    <a:pt x="113" y="1418"/>
                  </a:lnTo>
                  <a:lnTo>
                    <a:pt x="11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474"/>
                  </a:lnTo>
                  <a:lnTo>
                    <a:pt x="397" y="1474"/>
                  </a:lnTo>
                  <a:lnTo>
                    <a:pt x="397" y="1418"/>
                  </a:lnTo>
                  <a:lnTo>
                    <a:pt x="567" y="1418"/>
                  </a:lnTo>
                  <a:lnTo>
                    <a:pt x="567" y="1361"/>
                  </a:lnTo>
                  <a:lnTo>
                    <a:pt x="624" y="1361"/>
                  </a:lnTo>
                  <a:lnTo>
                    <a:pt x="624" y="1304"/>
                  </a:lnTo>
                  <a:lnTo>
                    <a:pt x="510" y="1304"/>
                  </a:lnTo>
                  <a:lnTo>
                    <a:pt x="510" y="1247"/>
                  </a:lnTo>
                  <a:lnTo>
                    <a:pt x="624" y="1247"/>
                  </a:lnTo>
                  <a:lnTo>
                    <a:pt x="624" y="1304"/>
                  </a:lnTo>
                  <a:lnTo>
                    <a:pt x="794" y="1304"/>
                  </a:lnTo>
                  <a:lnTo>
                    <a:pt x="794" y="1247"/>
                  </a:lnTo>
                  <a:lnTo>
                    <a:pt x="1021" y="1247"/>
                  </a:lnTo>
                  <a:lnTo>
                    <a:pt x="1021" y="1077"/>
                  </a:lnTo>
                  <a:lnTo>
                    <a:pt x="1077" y="1077"/>
                  </a:lnTo>
                  <a:lnTo>
                    <a:pt x="1077" y="964"/>
                  </a:lnTo>
                  <a:lnTo>
                    <a:pt x="1021" y="964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737" y="57"/>
                  </a:lnTo>
                  <a:lnTo>
                    <a:pt x="73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09" y="4612"/>
              <a:ext cx="114" cy="56"/>
            </a:xfrm>
            <a:custGeom>
              <a:avLst/>
              <a:gdLst>
                <a:gd name="T0" fmla="*/ 114 w 114"/>
                <a:gd name="T1" fmla="*/ 0 h 56"/>
                <a:gd name="T2" fmla="*/ 0 w 114"/>
                <a:gd name="T3" fmla="*/ 0 h 56"/>
                <a:gd name="T4" fmla="*/ 0 w 114"/>
                <a:gd name="T5" fmla="*/ 56 h 56"/>
                <a:gd name="T6" fmla="*/ 114 w 114"/>
                <a:gd name="T7" fmla="*/ 56 h 56"/>
                <a:gd name="T8" fmla="*/ 114 w 11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6">
                  <a:moveTo>
                    <a:pt x="114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3011" y="2457"/>
              <a:ext cx="1078" cy="1134"/>
            </a:xfrm>
            <a:custGeom>
              <a:avLst/>
              <a:gdLst>
                <a:gd name="T0" fmla="*/ 567 w 1078"/>
                <a:gd name="T1" fmla="*/ 0 h 1134"/>
                <a:gd name="T2" fmla="*/ 341 w 1078"/>
                <a:gd name="T3" fmla="*/ 0 h 1134"/>
                <a:gd name="T4" fmla="*/ 341 w 1078"/>
                <a:gd name="T5" fmla="*/ 227 h 1134"/>
                <a:gd name="T6" fmla="*/ 284 w 1078"/>
                <a:gd name="T7" fmla="*/ 227 h 1134"/>
                <a:gd name="T8" fmla="*/ 284 w 1078"/>
                <a:gd name="T9" fmla="*/ 283 h 1134"/>
                <a:gd name="T10" fmla="*/ 227 w 1078"/>
                <a:gd name="T11" fmla="*/ 283 h 1134"/>
                <a:gd name="T12" fmla="*/ 227 w 1078"/>
                <a:gd name="T13" fmla="*/ 340 h 1134"/>
                <a:gd name="T14" fmla="*/ 170 w 1078"/>
                <a:gd name="T15" fmla="*/ 340 h 1134"/>
                <a:gd name="T16" fmla="*/ 170 w 1078"/>
                <a:gd name="T17" fmla="*/ 397 h 1134"/>
                <a:gd name="T18" fmla="*/ 114 w 1078"/>
                <a:gd name="T19" fmla="*/ 397 h 1134"/>
                <a:gd name="T20" fmla="*/ 114 w 1078"/>
                <a:gd name="T21" fmla="*/ 510 h 1134"/>
                <a:gd name="T22" fmla="*/ 57 w 1078"/>
                <a:gd name="T23" fmla="*/ 510 h 1134"/>
                <a:gd name="T24" fmla="*/ 57 w 1078"/>
                <a:gd name="T25" fmla="*/ 567 h 1134"/>
                <a:gd name="T26" fmla="*/ 0 w 1078"/>
                <a:gd name="T27" fmla="*/ 567 h 1134"/>
                <a:gd name="T28" fmla="*/ 0 w 1078"/>
                <a:gd name="T29" fmla="*/ 737 h 1134"/>
                <a:gd name="T30" fmla="*/ 57 w 1078"/>
                <a:gd name="T31" fmla="*/ 737 h 1134"/>
                <a:gd name="T32" fmla="*/ 57 w 1078"/>
                <a:gd name="T33" fmla="*/ 794 h 1134"/>
                <a:gd name="T34" fmla="*/ 114 w 1078"/>
                <a:gd name="T35" fmla="*/ 794 h 1134"/>
                <a:gd name="T36" fmla="*/ 114 w 1078"/>
                <a:gd name="T37" fmla="*/ 1021 h 1134"/>
                <a:gd name="T38" fmla="*/ 170 w 1078"/>
                <a:gd name="T39" fmla="*/ 1021 h 1134"/>
                <a:gd name="T40" fmla="*/ 170 w 1078"/>
                <a:gd name="T41" fmla="*/ 1134 h 1134"/>
                <a:gd name="T42" fmla="*/ 284 w 1078"/>
                <a:gd name="T43" fmla="*/ 1134 h 1134"/>
                <a:gd name="T44" fmla="*/ 284 w 1078"/>
                <a:gd name="T45" fmla="*/ 1077 h 1134"/>
                <a:gd name="T46" fmla="*/ 341 w 1078"/>
                <a:gd name="T47" fmla="*/ 1077 h 1134"/>
                <a:gd name="T48" fmla="*/ 341 w 1078"/>
                <a:gd name="T49" fmla="*/ 1021 h 1134"/>
                <a:gd name="T50" fmla="*/ 397 w 1078"/>
                <a:gd name="T51" fmla="*/ 1021 h 1134"/>
                <a:gd name="T52" fmla="*/ 397 w 1078"/>
                <a:gd name="T53" fmla="*/ 964 h 1134"/>
                <a:gd name="T54" fmla="*/ 454 w 1078"/>
                <a:gd name="T55" fmla="*/ 964 h 1134"/>
                <a:gd name="T56" fmla="*/ 454 w 1078"/>
                <a:gd name="T57" fmla="*/ 1021 h 1134"/>
                <a:gd name="T58" fmla="*/ 511 w 1078"/>
                <a:gd name="T59" fmla="*/ 1021 h 1134"/>
                <a:gd name="T60" fmla="*/ 511 w 1078"/>
                <a:gd name="T61" fmla="*/ 907 h 1134"/>
                <a:gd name="T62" fmla="*/ 624 w 1078"/>
                <a:gd name="T63" fmla="*/ 907 h 1134"/>
                <a:gd name="T64" fmla="*/ 624 w 1078"/>
                <a:gd name="T65" fmla="*/ 851 h 1134"/>
                <a:gd name="T66" fmla="*/ 681 w 1078"/>
                <a:gd name="T67" fmla="*/ 851 h 1134"/>
                <a:gd name="T68" fmla="*/ 681 w 1078"/>
                <a:gd name="T69" fmla="*/ 737 h 1134"/>
                <a:gd name="T70" fmla="*/ 794 w 1078"/>
                <a:gd name="T71" fmla="*/ 737 h 1134"/>
                <a:gd name="T72" fmla="*/ 794 w 1078"/>
                <a:gd name="T73" fmla="*/ 794 h 1134"/>
                <a:gd name="T74" fmla="*/ 851 w 1078"/>
                <a:gd name="T75" fmla="*/ 794 h 1134"/>
                <a:gd name="T76" fmla="*/ 851 w 1078"/>
                <a:gd name="T77" fmla="*/ 624 h 1134"/>
                <a:gd name="T78" fmla="*/ 908 w 1078"/>
                <a:gd name="T79" fmla="*/ 624 h 1134"/>
                <a:gd name="T80" fmla="*/ 908 w 1078"/>
                <a:gd name="T81" fmla="*/ 567 h 1134"/>
                <a:gd name="T82" fmla="*/ 964 w 1078"/>
                <a:gd name="T83" fmla="*/ 567 h 1134"/>
                <a:gd name="T84" fmla="*/ 964 w 1078"/>
                <a:gd name="T85" fmla="*/ 283 h 1134"/>
                <a:gd name="T86" fmla="*/ 1078 w 1078"/>
                <a:gd name="T87" fmla="*/ 283 h 1134"/>
                <a:gd name="T88" fmla="*/ 1078 w 1078"/>
                <a:gd name="T89" fmla="*/ 227 h 1134"/>
                <a:gd name="T90" fmla="*/ 1021 w 1078"/>
                <a:gd name="T91" fmla="*/ 227 h 1134"/>
                <a:gd name="T92" fmla="*/ 1021 w 1078"/>
                <a:gd name="T93" fmla="*/ 170 h 1134"/>
                <a:gd name="T94" fmla="*/ 964 w 1078"/>
                <a:gd name="T95" fmla="*/ 170 h 1134"/>
                <a:gd name="T96" fmla="*/ 964 w 1078"/>
                <a:gd name="T97" fmla="*/ 57 h 1134"/>
                <a:gd name="T98" fmla="*/ 908 w 1078"/>
                <a:gd name="T99" fmla="*/ 57 h 1134"/>
                <a:gd name="T100" fmla="*/ 908 w 1078"/>
                <a:gd name="T101" fmla="*/ 0 h 1134"/>
                <a:gd name="T102" fmla="*/ 737 w 1078"/>
                <a:gd name="T103" fmla="*/ 0 h 1134"/>
                <a:gd name="T104" fmla="*/ 737 w 1078"/>
                <a:gd name="T105" fmla="*/ 113 h 1134"/>
                <a:gd name="T106" fmla="*/ 624 w 1078"/>
                <a:gd name="T107" fmla="*/ 113 h 1134"/>
                <a:gd name="T108" fmla="*/ 624 w 1078"/>
                <a:gd name="T109" fmla="*/ 57 h 1134"/>
                <a:gd name="T110" fmla="*/ 567 w 1078"/>
                <a:gd name="T111" fmla="*/ 57 h 1134"/>
                <a:gd name="T112" fmla="*/ 567 w 1078"/>
                <a:gd name="T11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8" h="1134">
                  <a:moveTo>
                    <a:pt x="567" y="0"/>
                  </a:moveTo>
                  <a:lnTo>
                    <a:pt x="341" y="0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170" y="1021"/>
                  </a:lnTo>
                  <a:lnTo>
                    <a:pt x="170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511" y="1021"/>
                  </a:lnTo>
                  <a:lnTo>
                    <a:pt x="511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24"/>
                  </a:lnTo>
                  <a:lnTo>
                    <a:pt x="908" y="624"/>
                  </a:lnTo>
                  <a:lnTo>
                    <a:pt x="908" y="567"/>
                  </a:lnTo>
                  <a:lnTo>
                    <a:pt x="964" y="567"/>
                  </a:lnTo>
                  <a:lnTo>
                    <a:pt x="964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Rectangle 939"/>
            <p:cNvSpPr>
              <a:spLocks noChangeArrowheads="1"/>
            </p:cNvSpPr>
            <p:nvPr/>
          </p:nvSpPr>
          <p:spPr bwMode="auto">
            <a:xfrm>
              <a:off x="2331" y="5859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2671" y="5746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114 w 114"/>
                <a:gd name="T3" fmla="*/ 113 h 113"/>
                <a:gd name="T4" fmla="*/ 0 w 114"/>
                <a:gd name="T5" fmla="*/ 113 h 113"/>
                <a:gd name="T6" fmla="*/ 0 w 114"/>
                <a:gd name="T7" fmla="*/ 56 h 113"/>
                <a:gd name="T8" fmla="*/ 57 w 114"/>
                <a:gd name="T9" fmla="*/ 56 h 113"/>
                <a:gd name="T10" fmla="*/ 57 w 114"/>
                <a:gd name="T11" fmla="*/ 0 h 113"/>
                <a:gd name="T12" fmla="*/ 114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Rectangle 941"/>
            <p:cNvSpPr>
              <a:spLocks noChangeArrowheads="1"/>
            </p:cNvSpPr>
            <p:nvPr/>
          </p:nvSpPr>
          <p:spPr bwMode="auto">
            <a:xfrm>
              <a:off x="3578" y="5405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2444" y="5576"/>
              <a:ext cx="227" cy="170"/>
            </a:xfrm>
            <a:custGeom>
              <a:avLst/>
              <a:gdLst>
                <a:gd name="T0" fmla="*/ 227 w 227"/>
                <a:gd name="T1" fmla="*/ 170 h 170"/>
                <a:gd name="T2" fmla="*/ 227 w 227"/>
                <a:gd name="T3" fmla="*/ 113 h 170"/>
                <a:gd name="T4" fmla="*/ 170 w 227"/>
                <a:gd name="T5" fmla="*/ 113 h 170"/>
                <a:gd name="T6" fmla="*/ 170 w 227"/>
                <a:gd name="T7" fmla="*/ 0 h 170"/>
                <a:gd name="T8" fmla="*/ 57 w 227"/>
                <a:gd name="T9" fmla="*/ 0 h 170"/>
                <a:gd name="T10" fmla="*/ 57 w 227"/>
                <a:gd name="T11" fmla="*/ 56 h 170"/>
                <a:gd name="T12" fmla="*/ 0 w 227"/>
                <a:gd name="T13" fmla="*/ 56 h 170"/>
                <a:gd name="T14" fmla="*/ 0 w 227"/>
                <a:gd name="T15" fmla="*/ 113 h 170"/>
                <a:gd name="T16" fmla="*/ 57 w 227"/>
                <a:gd name="T17" fmla="*/ 113 h 170"/>
                <a:gd name="T18" fmla="*/ 57 w 227"/>
                <a:gd name="T19" fmla="*/ 170 h 170"/>
                <a:gd name="T20" fmla="*/ 227 w 227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70">
                  <a:moveTo>
                    <a:pt x="227" y="170"/>
                  </a:move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2331" y="5519"/>
              <a:ext cx="113" cy="57"/>
            </a:xfrm>
            <a:custGeom>
              <a:avLst/>
              <a:gdLst>
                <a:gd name="T0" fmla="*/ 57 w 113"/>
                <a:gd name="T1" fmla="*/ 0 h 57"/>
                <a:gd name="T2" fmla="*/ 0 w 113"/>
                <a:gd name="T3" fmla="*/ 0 h 57"/>
                <a:gd name="T4" fmla="*/ 0 w 113"/>
                <a:gd name="T5" fmla="*/ 57 h 57"/>
                <a:gd name="T6" fmla="*/ 113 w 113"/>
                <a:gd name="T7" fmla="*/ 57 h 57"/>
                <a:gd name="T8" fmla="*/ 113 w 113"/>
                <a:gd name="T9" fmla="*/ 0 h 57"/>
                <a:gd name="T10" fmla="*/ 57 w 113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57">
                  <a:moveTo>
                    <a:pt x="5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2331" y="5349"/>
              <a:ext cx="113" cy="56"/>
            </a:xfrm>
            <a:custGeom>
              <a:avLst/>
              <a:gdLst>
                <a:gd name="T0" fmla="*/ 113 w 113"/>
                <a:gd name="T1" fmla="*/ 0 h 56"/>
                <a:gd name="T2" fmla="*/ 0 w 113"/>
                <a:gd name="T3" fmla="*/ 0 h 56"/>
                <a:gd name="T4" fmla="*/ 0 w 113"/>
                <a:gd name="T5" fmla="*/ 56 h 56"/>
                <a:gd name="T6" fmla="*/ 113 w 113"/>
                <a:gd name="T7" fmla="*/ 56 h 56"/>
                <a:gd name="T8" fmla="*/ 113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113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4996" y="3704"/>
              <a:ext cx="850" cy="794"/>
            </a:xfrm>
            <a:custGeom>
              <a:avLst/>
              <a:gdLst>
                <a:gd name="T0" fmla="*/ 850 w 850"/>
                <a:gd name="T1" fmla="*/ 114 h 794"/>
                <a:gd name="T2" fmla="*/ 737 w 850"/>
                <a:gd name="T3" fmla="*/ 114 h 794"/>
                <a:gd name="T4" fmla="*/ 737 w 850"/>
                <a:gd name="T5" fmla="*/ 171 h 794"/>
                <a:gd name="T6" fmla="*/ 567 w 850"/>
                <a:gd name="T7" fmla="*/ 171 h 794"/>
                <a:gd name="T8" fmla="*/ 567 w 850"/>
                <a:gd name="T9" fmla="*/ 227 h 794"/>
                <a:gd name="T10" fmla="*/ 454 w 850"/>
                <a:gd name="T11" fmla="*/ 227 h 794"/>
                <a:gd name="T12" fmla="*/ 454 w 850"/>
                <a:gd name="T13" fmla="*/ 57 h 794"/>
                <a:gd name="T14" fmla="*/ 397 w 850"/>
                <a:gd name="T15" fmla="*/ 57 h 794"/>
                <a:gd name="T16" fmla="*/ 397 w 850"/>
                <a:gd name="T17" fmla="*/ 0 h 794"/>
                <a:gd name="T18" fmla="*/ 340 w 850"/>
                <a:gd name="T19" fmla="*/ 0 h 794"/>
                <a:gd name="T20" fmla="*/ 340 w 850"/>
                <a:gd name="T21" fmla="*/ 57 h 794"/>
                <a:gd name="T22" fmla="*/ 283 w 850"/>
                <a:gd name="T23" fmla="*/ 57 h 794"/>
                <a:gd name="T24" fmla="*/ 283 w 850"/>
                <a:gd name="T25" fmla="*/ 171 h 794"/>
                <a:gd name="T26" fmla="*/ 227 w 850"/>
                <a:gd name="T27" fmla="*/ 171 h 794"/>
                <a:gd name="T28" fmla="*/ 227 w 850"/>
                <a:gd name="T29" fmla="*/ 114 h 794"/>
                <a:gd name="T30" fmla="*/ 170 w 850"/>
                <a:gd name="T31" fmla="*/ 114 h 794"/>
                <a:gd name="T32" fmla="*/ 170 w 850"/>
                <a:gd name="T33" fmla="*/ 57 h 794"/>
                <a:gd name="T34" fmla="*/ 113 w 850"/>
                <a:gd name="T35" fmla="*/ 57 h 794"/>
                <a:gd name="T36" fmla="*/ 113 w 850"/>
                <a:gd name="T37" fmla="*/ 227 h 794"/>
                <a:gd name="T38" fmla="*/ 57 w 850"/>
                <a:gd name="T39" fmla="*/ 227 h 794"/>
                <a:gd name="T40" fmla="*/ 57 w 850"/>
                <a:gd name="T41" fmla="*/ 284 h 794"/>
                <a:gd name="T42" fmla="*/ 0 w 850"/>
                <a:gd name="T43" fmla="*/ 284 h 794"/>
                <a:gd name="T44" fmla="*/ 0 w 850"/>
                <a:gd name="T45" fmla="*/ 454 h 794"/>
                <a:gd name="T46" fmla="*/ 57 w 850"/>
                <a:gd name="T47" fmla="*/ 454 h 794"/>
                <a:gd name="T48" fmla="*/ 57 w 850"/>
                <a:gd name="T49" fmla="*/ 567 h 794"/>
                <a:gd name="T50" fmla="*/ 113 w 850"/>
                <a:gd name="T51" fmla="*/ 567 h 794"/>
                <a:gd name="T52" fmla="*/ 113 w 850"/>
                <a:gd name="T53" fmla="*/ 511 h 794"/>
                <a:gd name="T54" fmla="*/ 227 w 850"/>
                <a:gd name="T55" fmla="*/ 511 h 794"/>
                <a:gd name="T56" fmla="*/ 227 w 850"/>
                <a:gd name="T57" fmla="*/ 794 h 794"/>
                <a:gd name="T58" fmla="*/ 283 w 850"/>
                <a:gd name="T59" fmla="*/ 794 h 794"/>
                <a:gd name="T60" fmla="*/ 283 w 850"/>
                <a:gd name="T61" fmla="*/ 738 h 794"/>
                <a:gd name="T62" fmla="*/ 397 w 850"/>
                <a:gd name="T63" fmla="*/ 738 h 794"/>
                <a:gd name="T64" fmla="*/ 397 w 850"/>
                <a:gd name="T65" fmla="*/ 624 h 794"/>
                <a:gd name="T66" fmla="*/ 510 w 850"/>
                <a:gd name="T67" fmla="*/ 624 h 794"/>
                <a:gd name="T68" fmla="*/ 510 w 850"/>
                <a:gd name="T69" fmla="*/ 567 h 794"/>
                <a:gd name="T70" fmla="*/ 624 w 850"/>
                <a:gd name="T71" fmla="*/ 567 h 794"/>
                <a:gd name="T72" fmla="*/ 624 w 850"/>
                <a:gd name="T73" fmla="*/ 511 h 794"/>
                <a:gd name="T74" fmla="*/ 510 w 850"/>
                <a:gd name="T75" fmla="*/ 511 h 794"/>
                <a:gd name="T76" fmla="*/ 510 w 850"/>
                <a:gd name="T77" fmla="*/ 454 h 794"/>
                <a:gd name="T78" fmla="*/ 624 w 850"/>
                <a:gd name="T79" fmla="*/ 454 h 794"/>
                <a:gd name="T80" fmla="*/ 624 w 850"/>
                <a:gd name="T81" fmla="*/ 397 h 794"/>
                <a:gd name="T82" fmla="*/ 680 w 850"/>
                <a:gd name="T83" fmla="*/ 397 h 794"/>
                <a:gd name="T84" fmla="*/ 680 w 850"/>
                <a:gd name="T85" fmla="*/ 341 h 794"/>
                <a:gd name="T86" fmla="*/ 737 w 850"/>
                <a:gd name="T87" fmla="*/ 341 h 794"/>
                <a:gd name="T88" fmla="*/ 737 w 850"/>
                <a:gd name="T89" fmla="*/ 227 h 794"/>
                <a:gd name="T90" fmla="*/ 794 w 850"/>
                <a:gd name="T91" fmla="*/ 227 h 794"/>
                <a:gd name="T92" fmla="*/ 794 w 850"/>
                <a:gd name="T93" fmla="*/ 171 h 794"/>
                <a:gd name="T94" fmla="*/ 850 w 850"/>
                <a:gd name="T95" fmla="*/ 171 h 794"/>
                <a:gd name="T96" fmla="*/ 850 w 850"/>
                <a:gd name="T97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794">
                  <a:moveTo>
                    <a:pt x="850" y="114"/>
                  </a:moveTo>
                  <a:lnTo>
                    <a:pt x="737" y="114"/>
                  </a:lnTo>
                  <a:lnTo>
                    <a:pt x="737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227" y="51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8"/>
                  </a:lnTo>
                  <a:lnTo>
                    <a:pt x="397" y="738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10" y="511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1"/>
                  </a:lnTo>
                  <a:lnTo>
                    <a:pt x="850" y="171"/>
                  </a:lnTo>
                  <a:lnTo>
                    <a:pt x="85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450" y="4328"/>
              <a:ext cx="170" cy="114"/>
            </a:xfrm>
            <a:custGeom>
              <a:avLst/>
              <a:gdLst>
                <a:gd name="T0" fmla="*/ 0 w 170"/>
                <a:gd name="T1" fmla="*/ 57 h 114"/>
                <a:gd name="T2" fmla="*/ 113 w 170"/>
                <a:gd name="T3" fmla="*/ 57 h 114"/>
                <a:gd name="T4" fmla="*/ 113 w 170"/>
                <a:gd name="T5" fmla="*/ 0 h 114"/>
                <a:gd name="T6" fmla="*/ 170 w 170"/>
                <a:gd name="T7" fmla="*/ 0 h 114"/>
                <a:gd name="T8" fmla="*/ 170 w 170"/>
                <a:gd name="T9" fmla="*/ 114 h 114"/>
                <a:gd name="T10" fmla="*/ 0 w 170"/>
                <a:gd name="T11" fmla="*/ 114 h 114"/>
                <a:gd name="T12" fmla="*/ 0 w 170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6017" y="3704"/>
              <a:ext cx="283" cy="171"/>
            </a:xfrm>
            <a:custGeom>
              <a:avLst/>
              <a:gdLst>
                <a:gd name="T0" fmla="*/ 170 w 283"/>
                <a:gd name="T1" fmla="*/ 0 h 171"/>
                <a:gd name="T2" fmla="*/ 170 w 283"/>
                <a:gd name="T3" fmla="*/ 57 h 171"/>
                <a:gd name="T4" fmla="*/ 226 w 283"/>
                <a:gd name="T5" fmla="*/ 57 h 171"/>
                <a:gd name="T6" fmla="*/ 226 w 283"/>
                <a:gd name="T7" fmla="*/ 0 h 171"/>
                <a:gd name="T8" fmla="*/ 283 w 283"/>
                <a:gd name="T9" fmla="*/ 0 h 171"/>
                <a:gd name="T10" fmla="*/ 283 w 283"/>
                <a:gd name="T11" fmla="*/ 114 h 171"/>
                <a:gd name="T12" fmla="*/ 226 w 283"/>
                <a:gd name="T13" fmla="*/ 114 h 171"/>
                <a:gd name="T14" fmla="*/ 226 w 283"/>
                <a:gd name="T15" fmla="*/ 171 h 171"/>
                <a:gd name="T16" fmla="*/ 113 w 283"/>
                <a:gd name="T17" fmla="*/ 171 h 171"/>
                <a:gd name="T18" fmla="*/ 113 w 283"/>
                <a:gd name="T19" fmla="*/ 114 h 171"/>
                <a:gd name="T20" fmla="*/ 0 w 283"/>
                <a:gd name="T21" fmla="*/ 114 h 171"/>
                <a:gd name="T22" fmla="*/ 0 w 283"/>
                <a:gd name="T23" fmla="*/ 0 h 171"/>
                <a:gd name="T24" fmla="*/ 170 w 283"/>
                <a:gd name="T2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171">
                  <a:moveTo>
                    <a:pt x="170" y="0"/>
                  </a:move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5733" y="3931"/>
              <a:ext cx="227" cy="114"/>
            </a:xfrm>
            <a:custGeom>
              <a:avLst/>
              <a:gdLst>
                <a:gd name="T0" fmla="*/ 0 w 227"/>
                <a:gd name="T1" fmla="*/ 57 h 114"/>
                <a:gd name="T2" fmla="*/ 57 w 227"/>
                <a:gd name="T3" fmla="*/ 57 h 114"/>
                <a:gd name="T4" fmla="*/ 57 w 227"/>
                <a:gd name="T5" fmla="*/ 0 h 114"/>
                <a:gd name="T6" fmla="*/ 227 w 227"/>
                <a:gd name="T7" fmla="*/ 0 h 114"/>
                <a:gd name="T8" fmla="*/ 227 w 227"/>
                <a:gd name="T9" fmla="*/ 114 h 114"/>
                <a:gd name="T10" fmla="*/ 0 w 227"/>
                <a:gd name="T11" fmla="*/ 114 h 114"/>
                <a:gd name="T12" fmla="*/ 0 w 227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4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Rectangle 956"/>
            <p:cNvSpPr>
              <a:spLocks noChangeArrowheads="1"/>
            </p:cNvSpPr>
            <p:nvPr/>
          </p:nvSpPr>
          <p:spPr bwMode="auto">
            <a:xfrm>
              <a:off x="5903" y="3818"/>
              <a:ext cx="57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Rectangle 957"/>
            <p:cNvSpPr>
              <a:spLocks noChangeArrowheads="1"/>
            </p:cNvSpPr>
            <p:nvPr/>
          </p:nvSpPr>
          <p:spPr bwMode="auto">
            <a:xfrm>
              <a:off x="6017" y="3931"/>
              <a:ext cx="113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4486" y="2457"/>
              <a:ext cx="907" cy="1304"/>
            </a:xfrm>
            <a:custGeom>
              <a:avLst/>
              <a:gdLst>
                <a:gd name="T0" fmla="*/ 907 w 907"/>
                <a:gd name="T1" fmla="*/ 907 h 1304"/>
                <a:gd name="T2" fmla="*/ 793 w 907"/>
                <a:gd name="T3" fmla="*/ 851 h 1304"/>
                <a:gd name="T4" fmla="*/ 680 w 907"/>
                <a:gd name="T5" fmla="*/ 737 h 1304"/>
                <a:gd name="T6" fmla="*/ 623 w 907"/>
                <a:gd name="T7" fmla="*/ 680 h 1304"/>
                <a:gd name="T8" fmla="*/ 397 w 907"/>
                <a:gd name="T9" fmla="*/ 510 h 1304"/>
                <a:gd name="T10" fmla="*/ 510 w 907"/>
                <a:gd name="T11" fmla="*/ 454 h 1304"/>
                <a:gd name="T12" fmla="*/ 623 w 907"/>
                <a:gd name="T13" fmla="*/ 397 h 1304"/>
                <a:gd name="T14" fmla="*/ 680 w 907"/>
                <a:gd name="T15" fmla="*/ 283 h 1304"/>
                <a:gd name="T16" fmla="*/ 623 w 907"/>
                <a:gd name="T17" fmla="*/ 227 h 1304"/>
                <a:gd name="T18" fmla="*/ 680 w 907"/>
                <a:gd name="T19" fmla="*/ 113 h 1304"/>
                <a:gd name="T20" fmla="*/ 623 w 907"/>
                <a:gd name="T21" fmla="*/ 0 h 1304"/>
                <a:gd name="T22" fmla="*/ 567 w 907"/>
                <a:gd name="T23" fmla="*/ 57 h 1304"/>
                <a:gd name="T24" fmla="*/ 397 w 907"/>
                <a:gd name="T25" fmla="*/ 0 h 1304"/>
                <a:gd name="T26" fmla="*/ 283 w 907"/>
                <a:gd name="T27" fmla="*/ 170 h 1304"/>
                <a:gd name="T28" fmla="*/ 226 w 907"/>
                <a:gd name="T29" fmla="*/ 340 h 1304"/>
                <a:gd name="T30" fmla="*/ 113 w 907"/>
                <a:gd name="T31" fmla="*/ 397 h 1304"/>
                <a:gd name="T32" fmla="*/ 0 w 907"/>
                <a:gd name="T33" fmla="*/ 454 h 1304"/>
                <a:gd name="T34" fmla="*/ 56 w 907"/>
                <a:gd name="T35" fmla="*/ 567 h 1304"/>
                <a:gd name="T36" fmla="*/ 113 w 907"/>
                <a:gd name="T37" fmla="*/ 510 h 1304"/>
                <a:gd name="T38" fmla="*/ 170 w 907"/>
                <a:gd name="T39" fmla="*/ 794 h 1304"/>
                <a:gd name="T40" fmla="*/ 113 w 907"/>
                <a:gd name="T41" fmla="*/ 851 h 1304"/>
                <a:gd name="T42" fmla="*/ 56 w 907"/>
                <a:gd name="T43" fmla="*/ 907 h 1304"/>
                <a:gd name="T44" fmla="*/ 113 w 907"/>
                <a:gd name="T45" fmla="*/ 1021 h 1304"/>
                <a:gd name="T46" fmla="*/ 170 w 907"/>
                <a:gd name="T47" fmla="*/ 1077 h 1304"/>
                <a:gd name="T48" fmla="*/ 113 w 907"/>
                <a:gd name="T49" fmla="*/ 1191 h 1304"/>
                <a:gd name="T50" fmla="*/ 170 w 907"/>
                <a:gd name="T51" fmla="*/ 1304 h 1304"/>
                <a:gd name="T52" fmla="*/ 226 w 907"/>
                <a:gd name="T53" fmla="*/ 1247 h 1304"/>
                <a:gd name="T54" fmla="*/ 283 w 907"/>
                <a:gd name="T55" fmla="*/ 1191 h 1304"/>
                <a:gd name="T56" fmla="*/ 397 w 907"/>
                <a:gd name="T57" fmla="*/ 1077 h 1304"/>
                <a:gd name="T58" fmla="*/ 453 w 907"/>
                <a:gd name="T59" fmla="*/ 1021 h 1304"/>
                <a:gd name="T60" fmla="*/ 510 w 907"/>
                <a:gd name="T61" fmla="*/ 964 h 1304"/>
                <a:gd name="T62" fmla="*/ 623 w 907"/>
                <a:gd name="T63" fmla="*/ 1021 h 1304"/>
                <a:gd name="T64" fmla="*/ 680 w 907"/>
                <a:gd name="T65" fmla="*/ 1077 h 1304"/>
                <a:gd name="T66" fmla="*/ 850 w 907"/>
                <a:gd name="T67" fmla="*/ 102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1304">
                  <a:moveTo>
                    <a:pt x="907" y="1021"/>
                  </a:moveTo>
                  <a:lnTo>
                    <a:pt x="907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680" y="851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397" y="680"/>
                  </a:lnTo>
                  <a:lnTo>
                    <a:pt x="397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623" y="454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91"/>
                  </a:lnTo>
                  <a:lnTo>
                    <a:pt x="170" y="1191"/>
                  </a:lnTo>
                  <a:lnTo>
                    <a:pt x="170" y="1304"/>
                  </a:lnTo>
                  <a:lnTo>
                    <a:pt x="226" y="1304"/>
                  </a:lnTo>
                  <a:lnTo>
                    <a:pt x="226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623" y="964"/>
                  </a:lnTo>
                  <a:lnTo>
                    <a:pt x="623" y="1021"/>
                  </a:lnTo>
                  <a:lnTo>
                    <a:pt x="680" y="1021"/>
                  </a:lnTo>
                  <a:lnTo>
                    <a:pt x="680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907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4883" y="2627"/>
              <a:ext cx="793" cy="907"/>
            </a:xfrm>
            <a:custGeom>
              <a:avLst/>
              <a:gdLst>
                <a:gd name="T0" fmla="*/ 680 w 793"/>
                <a:gd name="T1" fmla="*/ 907 h 907"/>
                <a:gd name="T2" fmla="*/ 510 w 793"/>
                <a:gd name="T3" fmla="*/ 907 h 907"/>
                <a:gd name="T4" fmla="*/ 510 w 793"/>
                <a:gd name="T5" fmla="*/ 737 h 907"/>
                <a:gd name="T6" fmla="*/ 396 w 793"/>
                <a:gd name="T7" fmla="*/ 737 h 907"/>
                <a:gd name="T8" fmla="*/ 396 w 793"/>
                <a:gd name="T9" fmla="*/ 681 h 907"/>
                <a:gd name="T10" fmla="*/ 283 w 793"/>
                <a:gd name="T11" fmla="*/ 681 h 907"/>
                <a:gd name="T12" fmla="*/ 283 w 793"/>
                <a:gd name="T13" fmla="*/ 567 h 907"/>
                <a:gd name="T14" fmla="*/ 226 w 793"/>
                <a:gd name="T15" fmla="*/ 567 h 907"/>
                <a:gd name="T16" fmla="*/ 226 w 793"/>
                <a:gd name="T17" fmla="*/ 510 h 907"/>
                <a:gd name="T18" fmla="*/ 0 w 793"/>
                <a:gd name="T19" fmla="*/ 510 h 907"/>
                <a:gd name="T20" fmla="*/ 0 w 793"/>
                <a:gd name="T21" fmla="*/ 340 h 907"/>
                <a:gd name="T22" fmla="*/ 113 w 793"/>
                <a:gd name="T23" fmla="*/ 340 h 907"/>
                <a:gd name="T24" fmla="*/ 113 w 793"/>
                <a:gd name="T25" fmla="*/ 284 h 907"/>
                <a:gd name="T26" fmla="*/ 226 w 793"/>
                <a:gd name="T27" fmla="*/ 284 h 907"/>
                <a:gd name="T28" fmla="*/ 226 w 793"/>
                <a:gd name="T29" fmla="*/ 227 h 907"/>
                <a:gd name="T30" fmla="*/ 283 w 793"/>
                <a:gd name="T31" fmla="*/ 227 h 907"/>
                <a:gd name="T32" fmla="*/ 283 w 793"/>
                <a:gd name="T33" fmla="*/ 113 h 907"/>
                <a:gd name="T34" fmla="*/ 226 w 793"/>
                <a:gd name="T35" fmla="*/ 113 h 907"/>
                <a:gd name="T36" fmla="*/ 226 w 793"/>
                <a:gd name="T37" fmla="*/ 57 h 907"/>
                <a:gd name="T38" fmla="*/ 283 w 793"/>
                <a:gd name="T39" fmla="*/ 57 h 907"/>
                <a:gd name="T40" fmla="*/ 283 w 793"/>
                <a:gd name="T41" fmla="*/ 0 h 907"/>
                <a:gd name="T42" fmla="*/ 396 w 793"/>
                <a:gd name="T43" fmla="*/ 0 h 907"/>
                <a:gd name="T44" fmla="*/ 396 w 793"/>
                <a:gd name="T45" fmla="*/ 113 h 907"/>
                <a:gd name="T46" fmla="*/ 680 w 793"/>
                <a:gd name="T47" fmla="*/ 113 h 907"/>
                <a:gd name="T48" fmla="*/ 680 w 793"/>
                <a:gd name="T49" fmla="*/ 170 h 907"/>
                <a:gd name="T50" fmla="*/ 737 w 793"/>
                <a:gd name="T51" fmla="*/ 170 h 907"/>
                <a:gd name="T52" fmla="*/ 737 w 793"/>
                <a:gd name="T53" fmla="*/ 227 h 907"/>
                <a:gd name="T54" fmla="*/ 680 w 793"/>
                <a:gd name="T55" fmla="*/ 227 h 907"/>
                <a:gd name="T56" fmla="*/ 680 w 793"/>
                <a:gd name="T57" fmla="*/ 284 h 907"/>
                <a:gd name="T58" fmla="*/ 623 w 793"/>
                <a:gd name="T59" fmla="*/ 284 h 907"/>
                <a:gd name="T60" fmla="*/ 623 w 793"/>
                <a:gd name="T61" fmla="*/ 340 h 907"/>
                <a:gd name="T62" fmla="*/ 793 w 793"/>
                <a:gd name="T63" fmla="*/ 340 h 907"/>
                <a:gd name="T64" fmla="*/ 793 w 793"/>
                <a:gd name="T65" fmla="*/ 510 h 907"/>
                <a:gd name="T66" fmla="*/ 737 w 793"/>
                <a:gd name="T67" fmla="*/ 510 h 907"/>
                <a:gd name="T68" fmla="*/ 737 w 793"/>
                <a:gd name="T69" fmla="*/ 624 h 907"/>
                <a:gd name="T70" fmla="*/ 680 w 793"/>
                <a:gd name="T71" fmla="*/ 624 h 907"/>
                <a:gd name="T72" fmla="*/ 680 w 793"/>
                <a:gd name="T73" fmla="*/ 681 h 907"/>
                <a:gd name="T74" fmla="*/ 737 w 793"/>
                <a:gd name="T75" fmla="*/ 681 h 907"/>
                <a:gd name="T76" fmla="*/ 737 w 793"/>
                <a:gd name="T77" fmla="*/ 851 h 907"/>
                <a:gd name="T78" fmla="*/ 680 w 793"/>
                <a:gd name="T79" fmla="*/ 851 h 907"/>
                <a:gd name="T80" fmla="*/ 680 w 793"/>
                <a:gd name="T8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907">
                  <a:moveTo>
                    <a:pt x="680" y="907"/>
                  </a:moveTo>
                  <a:lnTo>
                    <a:pt x="510" y="907"/>
                  </a:lnTo>
                  <a:lnTo>
                    <a:pt x="510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283" y="68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396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793" y="340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681"/>
                  </a:lnTo>
                  <a:lnTo>
                    <a:pt x="737" y="681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2728" y="3421"/>
              <a:ext cx="1020" cy="850"/>
            </a:xfrm>
            <a:custGeom>
              <a:avLst/>
              <a:gdLst>
                <a:gd name="T0" fmla="*/ 397 w 1020"/>
                <a:gd name="T1" fmla="*/ 0 h 850"/>
                <a:gd name="T2" fmla="*/ 283 w 1020"/>
                <a:gd name="T3" fmla="*/ 0 h 850"/>
                <a:gd name="T4" fmla="*/ 283 w 1020"/>
                <a:gd name="T5" fmla="*/ 113 h 850"/>
                <a:gd name="T6" fmla="*/ 170 w 1020"/>
                <a:gd name="T7" fmla="*/ 113 h 850"/>
                <a:gd name="T8" fmla="*/ 170 w 1020"/>
                <a:gd name="T9" fmla="*/ 227 h 850"/>
                <a:gd name="T10" fmla="*/ 57 w 1020"/>
                <a:gd name="T11" fmla="*/ 227 h 850"/>
                <a:gd name="T12" fmla="*/ 57 w 1020"/>
                <a:gd name="T13" fmla="*/ 283 h 850"/>
                <a:gd name="T14" fmla="*/ 0 w 1020"/>
                <a:gd name="T15" fmla="*/ 283 h 850"/>
                <a:gd name="T16" fmla="*/ 0 w 1020"/>
                <a:gd name="T17" fmla="*/ 397 h 850"/>
                <a:gd name="T18" fmla="*/ 227 w 1020"/>
                <a:gd name="T19" fmla="*/ 397 h 850"/>
                <a:gd name="T20" fmla="*/ 227 w 1020"/>
                <a:gd name="T21" fmla="*/ 510 h 850"/>
                <a:gd name="T22" fmla="*/ 170 w 1020"/>
                <a:gd name="T23" fmla="*/ 510 h 850"/>
                <a:gd name="T24" fmla="*/ 170 w 1020"/>
                <a:gd name="T25" fmla="*/ 737 h 850"/>
                <a:gd name="T26" fmla="*/ 397 w 1020"/>
                <a:gd name="T27" fmla="*/ 737 h 850"/>
                <a:gd name="T28" fmla="*/ 397 w 1020"/>
                <a:gd name="T29" fmla="*/ 680 h 850"/>
                <a:gd name="T30" fmla="*/ 624 w 1020"/>
                <a:gd name="T31" fmla="*/ 680 h 850"/>
                <a:gd name="T32" fmla="*/ 624 w 1020"/>
                <a:gd name="T33" fmla="*/ 737 h 850"/>
                <a:gd name="T34" fmla="*/ 680 w 1020"/>
                <a:gd name="T35" fmla="*/ 737 h 850"/>
                <a:gd name="T36" fmla="*/ 680 w 1020"/>
                <a:gd name="T37" fmla="*/ 850 h 850"/>
                <a:gd name="T38" fmla="*/ 850 w 1020"/>
                <a:gd name="T39" fmla="*/ 850 h 850"/>
                <a:gd name="T40" fmla="*/ 850 w 1020"/>
                <a:gd name="T41" fmla="*/ 794 h 850"/>
                <a:gd name="T42" fmla="*/ 1020 w 1020"/>
                <a:gd name="T43" fmla="*/ 794 h 850"/>
                <a:gd name="T44" fmla="*/ 1020 w 1020"/>
                <a:gd name="T45" fmla="*/ 454 h 850"/>
                <a:gd name="T46" fmla="*/ 964 w 1020"/>
                <a:gd name="T47" fmla="*/ 454 h 850"/>
                <a:gd name="T48" fmla="*/ 964 w 1020"/>
                <a:gd name="T49" fmla="*/ 397 h 850"/>
                <a:gd name="T50" fmla="*/ 1020 w 1020"/>
                <a:gd name="T51" fmla="*/ 397 h 850"/>
                <a:gd name="T52" fmla="*/ 1020 w 1020"/>
                <a:gd name="T53" fmla="*/ 283 h 850"/>
                <a:gd name="T54" fmla="*/ 964 w 1020"/>
                <a:gd name="T55" fmla="*/ 283 h 850"/>
                <a:gd name="T56" fmla="*/ 964 w 1020"/>
                <a:gd name="T57" fmla="*/ 227 h 850"/>
                <a:gd name="T58" fmla="*/ 850 w 1020"/>
                <a:gd name="T59" fmla="*/ 227 h 850"/>
                <a:gd name="T60" fmla="*/ 850 w 1020"/>
                <a:gd name="T61" fmla="*/ 170 h 850"/>
                <a:gd name="T62" fmla="*/ 794 w 1020"/>
                <a:gd name="T63" fmla="*/ 170 h 850"/>
                <a:gd name="T64" fmla="*/ 794 w 1020"/>
                <a:gd name="T65" fmla="*/ 57 h 850"/>
                <a:gd name="T66" fmla="*/ 737 w 1020"/>
                <a:gd name="T67" fmla="*/ 57 h 850"/>
                <a:gd name="T68" fmla="*/ 737 w 1020"/>
                <a:gd name="T69" fmla="*/ 0 h 850"/>
                <a:gd name="T70" fmla="*/ 680 w 1020"/>
                <a:gd name="T71" fmla="*/ 0 h 850"/>
                <a:gd name="T72" fmla="*/ 680 w 1020"/>
                <a:gd name="T73" fmla="*/ 57 h 850"/>
                <a:gd name="T74" fmla="*/ 624 w 1020"/>
                <a:gd name="T75" fmla="*/ 57 h 850"/>
                <a:gd name="T76" fmla="*/ 624 w 1020"/>
                <a:gd name="T77" fmla="*/ 113 h 850"/>
                <a:gd name="T78" fmla="*/ 567 w 1020"/>
                <a:gd name="T79" fmla="*/ 113 h 850"/>
                <a:gd name="T80" fmla="*/ 567 w 1020"/>
                <a:gd name="T81" fmla="*/ 170 h 850"/>
                <a:gd name="T82" fmla="*/ 453 w 1020"/>
                <a:gd name="T83" fmla="*/ 170 h 850"/>
                <a:gd name="T84" fmla="*/ 453 w 1020"/>
                <a:gd name="T85" fmla="*/ 57 h 850"/>
                <a:gd name="T86" fmla="*/ 397 w 1020"/>
                <a:gd name="T87" fmla="*/ 57 h 850"/>
                <a:gd name="T88" fmla="*/ 397 w 1020"/>
                <a:gd name="T8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850">
                  <a:moveTo>
                    <a:pt x="397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624" y="680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850" y="850"/>
                  </a:lnTo>
                  <a:lnTo>
                    <a:pt x="850" y="794"/>
                  </a:lnTo>
                  <a:lnTo>
                    <a:pt x="1020" y="794"/>
                  </a:lnTo>
                  <a:lnTo>
                    <a:pt x="1020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3748" y="4328"/>
              <a:ext cx="171" cy="284"/>
            </a:xfrm>
            <a:custGeom>
              <a:avLst/>
              <a:gdLst>
                <a:gd name="T0" fmla="*/ 171 w 171"/>
                <a:gd name="T1" fmla="*/ 0 h 284"/>
                <a:gd name="T2" fmla="*/ 114 w 171"/>
                <a:gd name="T3" fmla="*/ 0 h 284"/>
                <a:gd name="T4" fmla="*/ 114 w 171"/>
                <a:gd name="T5" fmla="*/ 57 h 284"/>
                <a:gd name="T6" fmla="*/ 57 w 171"/>
                <a:gd name="T7" fmla="*/ 57 h 284"/>
                <a:gd name="T8" fmla="*/ 57 w 171"/>
                <a:gd name="T9" fmla="*/ 114 h 284"/>
                <a:gd name="T10" fmla="*/ 0 w 171"/>
                <a:gd name="T11" fmla="*/ 114 h 284"/>
                <a:gd name="T12" fmla="*/ 0 w 171"/>
                <a:gd name="T13" fmla="*/ 170 h 284"/>
                <a:gd name="T14" fmla="*/ 57 w 171"/>
                <a:gd name="T15" fmla="*/ 170 h 284"/>
                <a:gd name="T16" fmla="*/ 57 w 171"/>
                <a:gd name="T17" fmla="*/ 227 h 284"/>
                <a:gd name="T18" fmla="*/ 114 w 171"/>
                <a:gd name="T19" fmla="*/ 227 h 284"/>
                <a:gd name="T20" fmla="*/ 114 w 171"/>
                <a:gd name="T21" fmla="*/ 284 h 284"/>
                <a:gd name="T22" fmla="*/ 171 w 171"/>
                <a:gd name="T23" fmla="*/ 284 h 284"/>
                <a:gd name="T24" fmla="*/ 171 w 171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284">
                  <a:moveTo>
                    <a:pt x="171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1" y="284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6" name="Freeform 962"/>
            <p:cNvSpPr>
              <a:spLocks/>
            </p:cNvSpPr>
            <p:nvPr/>
          </p:nvSpPr>
          <p:spPr bwMode="auto">
            <a:xfrm>
              <a:off x="4032" y="4498"/>
              <a:ext cx="851" cy="794"/>
            </a:xfrm>
            <a:custGeom>
              <a:avLst/>
              <a:gdLst>
                <a:gd name="T0" fmla="*/ 113 w 851"/>
                <a:gd name="T1" fmla="*/ 284 h 794"/>
                <a:gd name="T2" fmla="*/ 113 w 851"/>
                <a:gd name="T3" fmla="*/ 397 h 794"/>
                <a:gd name="T4" fmla="*/ 57 w 851"/>
                <a:gd name="T5" fmla="*/ 397 h 794"/>
                <a:gd name="T6" fmla="*/ 57 w 851"/>
                <a:gd name="T7" fmla="*/ 567 h 794"/>
                <a:gd name="T8" fmla="*/ 0 w 851"/>
                <a:gd name="T9" fmla="*/ 567 h 794"/>
                <a:gd name="T10" fmla="*/ 0 w 851"/>
                <a:gd name="T11" fmla="*/ 624 h 794"/>
                <a:gd name="T12" fmla="*/ 113 w 851"/>
                <a:gd name="T13" fmla="*/ 624 h 794"/>
                <a:gd name="T14" fmla="*/ 113 w 851"/>
                <a:gd name="T15" fmla="*/ 737 h 794"/>
                <a:gd name="T16" fmla="*/ 170 w 851"/>
                <a:gd name="T17" fmla="*/ 737 h 794"/>
                <a:gd name="T18" fmla="*/ 170 w 851"/>
                <a:gd name="T19" fmla="*/ 794 h 794"/>
                <a:gd name="T20" fmla="*/ 397 w 851"/>
                <a:gd name="T21" fmla="*/ 794 h 794"/>
                <a:gd name="T22" fmla="*/ 397 w 851"/>
                <a:gd name="T23" fmla="*/ 624 h 794"/>
                <a:gd name="T24" fmla="*/ 454 w 851"/>
                <a:gd name="T25" fmla="*/ 624 h 794"/>
                <a:gd name="T26" fmla="*/ 454 w 851"/>
                <a:gd name="T27" fmla="*/ 567 h 794"/>
                <a:gd name="T28" fmla="*/ 510 w 851"/>
                <a:gd name="T29" fmla="*/ 567 h 794"/>
                <a:gd name="T30" fmla="*/ 510 w 851"/>
                <a:gd name="T31" fmla="*/ 340 h 794"/>
                <a:gd name="T32" fmla="*/ 567 w 851"/>
                <a:gd name="T33" fmla="*/ 340 h 794"/>
                <a:gd name="T34" fmla="*/ 567 w 851"/>
                <a:gd name="T35" fmla="*/ 397 h 794"/>
                <a:gd name="T36" fmla="*/ 624 w 851"/>
                <a:gd name="T37" fmla="*/ 397 h 794"/>
                <a:gd name="T38" fmla="*/ 624 w 851"/>
                <a:gd name="T39" fmla="*/ 454 h 794"/>
                <a:gd name="T40" fmla="*/ 737 w 851"/>
                <a:gd name="T41" fmla="*/ 454 h 794"/>
                <a:gd name="T42" fmla="*/ 737 w 851"/>
                <a:gd name="T43" fmla="*/ 397 h 794"/>
                <a:gd name="T44" fmla="*/ 680 w 851"/>
                <a:gd name="T45" fmla="*/ 397 h 794"/>
                <a:gd name="T46" fmla="*/ 680 w 851"/>
                <a:gd name="T47" fmla="*/ 227 h 794"/>
                <a:gd name="T48" fmla="*/ 737 w 851"/>
                <a:gd name="T49" fmla="*/ 227 h 794"/>
                <a:gd name="T50" fmla="*/ 737 w 851"/>
                <a:gd name="T51" fmla="*/ 284 h 794"/>
                <a:gd name="T52" fmla="*/ 794 w 851"/>
                <a:gd name="T53" fmla="*/ 284 h 794"/>
                <a:gd name="T54" fmla="*/ 794 w 851"/>
                <a:gd name="T55" fmla="*/ 227 h 794"/>
                <a:gd name="T56" fmla="*/ 851 w 851"/>
                <a:gd name="T57" fmla="*/ 227 h 794"/>
                <a:gd name="T58" fmla="*/ 851 w 851"/>
                <a:gd name="T59" fmla="*/ 0 h 794"/>
                <a:gd name="T60" fmla="*/ 794 w 851"/>
                <a:gd name="T61" fmla="*/ 0 h 794"/>
                <a:gd name="T62" fmla="*/ 794 w 851"/>
                <a:gd name="T63" fmla="*/ 57 h 794"/>
                <a:gd name="T64" fmla="*/ 567 w 851"/>
                <a:gd name="T65" fmla="*/ 57 h 794"/>
                <a:gd name="T66" fmla="*/ 567 w 851"/>
                <a:gd name="T67" fmla="*/ 170 h 794"/>
                <a:gd name="T68" fmla="*/ 454 w 851"/>
                <a:gd name="T69" fmla="*/ 170 h 794"/>
                <a:gd name="T70" fmla="*/ 454 w 851"/>
                <a:gd name="T71" fmla="*/ 114 h 794"/>
                <a:gd name="T72" fmla="*/ 397 w 851"/>
                <a:gd name="T73" fmla="*/ 114 h 794"/>
                <a:gd name="T74" fmla="*/ 397 w 851"/>
                <a:gd name="T75" fmla="*/ 170 h 794"/>
                <a:gd name="T76" fmla="*/ 284 w 851"/>
                <a:gd name="T77" fmla="*/ 170 h 794"/>
                <a:gd name="T78" fmla="*/ 284 w 851"/>
                <a:gd name="T79" fmla="*/ 284 h 794"/>
                <a:gd name="T80" fmla="*/ 113 w 851"/>
                <a:gd name="T81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794">
                  <a:moveTo>
                    <a:pt x="113" y="284"/>
                  </a:move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397" y="794"/>
                  </a:lnTo>
                  <a:lnTo>
                    <a:pt x="39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113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2841" y="4045"/>
              <a:ext cx="1304" cy="1360"/>
            </a:xfrm>
            <a:custGeom>
              <a:avLst/>
              <a:gdLst>
                <a:gd name="T0" fmla="*/ 0 w 1304"/>
                <a:gd name="T1" fmla="*/ 907 h 1360"/>
                <a:gd name="T2" fmla="*/ 57 w 1304"/>
                <a:gd name="T3" fmla="*/ 850 h 1360"/>
                <a:gd name="T4" fmla="*/ 114 w 1304"/>
                <a:gd name="T5" fmla="*/ 793 h 1360"/>
                <a:gd name="T6" fmla="*/ 170 w 1304"/>
                <a:gd name="T7" fmla="*/ 567 h 1360"/>
                <a:gd name="T8" fmla="*/ 114 w 1304"/>
                <a:gd name="T9" fmla="*/ 453 h 1360"/>
                <a:gd name="T10" fmla="*/ 170 w 1304"/>
                <a:gd name="T11" fmla="*/ 226 h 1360"/>
                <a:gd name="T12" fmla="*/ 114 w 1304"/>
                <a:gd name="T13" fmla="*/ 113 h 1360"/>
                <a:gd name="T14" fmla="*/ 284 w 1304"/>
                <a:gd name="T15" fmla="*/ 56 h 1360"/>
                <a:gd name="T16" fmla="*/ 511 w 1304"/>
                <a:gd name="T17" fmla="*/ 113 h 1360"/>
                <a:gd name="T18" fmla="*/ 567 w 1304"/>
                <a:gd name="T19" fmla="*/ 226 h 1360"/>
                <a:gd name="T20" fmla="*/ 737 w 1304"/>
                <a:gd name="T21" fmla="*/ 170 h 1360"/>
                <a:gd name="T22" fmla="*/ 907 w 1304"/>
                <a:gd name="T23" fmla="*/ 0 h 1360"/>
                <a:gd name="T24" fmla="*/ 1078 w 1304"/>
                <a:gd name="T25" fmla="*/ 283 h 1360"/>
                <a:gd name="T26" fmla="*/ 1021 w 1304"/>
                <a:gd name="T27" fmla="*/ 340 h 1360"/>
                <a:gd name="T28" fmla="*/ 964 w 1304"/>
                <a:gd name="T29" fmla="*/ 397 h 1360"/>
                <a:gd name="T30" fmla="*/ 907 w 1304"/>
                <a:gd name="T31" fmla="*/ 453 h 1360"/>
                <a:gd name="T32" fmla="*/ 964 w 1304"/>
                <a:gd name="T33" fmla="*/ 510 h 1360"/>
                <a:gd name="T34" fmla="*/ 1021 w 1304"/>
                <a:gd name="T35" fmla="*/ 737 h 1360"/>
                <a:gd name="T36" fmla="*/ 1078 w 1304"/>
                <a:gd name="T37" fmla="*/ 793 h 1360"/>
                <a:gd name="T38" fmla="*/ 1134 w 1304"/>
                <a:gd name="T39" fmla="*/ 850 h 1360"/>
                <a:gd name="T40" fmla="*/ 1248 w 1304"/>
                <a:gd name="T41" fmla="*/ 1020 h 1360"/>
                <a:gd name="T42" fmla="*/ 1191 w 1304"/>
                <a:gd name="T43" fmla="*/ 1077 h 1360"/>
                <a:gd name="T44" fmla="*/ 1304 w 1304"/>
                <a:gd name="T45" fmla="*/ 1190 h 1360"/>
                <a:gd name="T46" fmla="*/ 1248 w 1304"/>
                <a:gd name="T47" fmla="*/ 1134 h 1360"/>
                <a:gd name="T48" fmla="*/ 1021 w 1304"/>
                <a:gd name="T49" fmla="*/ 1190 h 1360"/>
                <a:gd name="T50" fmla="*/ 964 w 1304"/>
                <a:gd name="T51" fmla="*/ 1247 h 1360"/>
                <a:gd name="T52" fmla="*/ 1021 w 1304"/>
                <a:gd name="T53" fmla="*/ 1360 h 1360"/>
                <a:gd name="T54" fmla="*/ 851 w 1304"/>
                <a:gd name="T55" fmla="*/ 1304 h 1360"/>
                <a:gd name="T56" fmla="*/ 794 w 1304"/>
                <a:gd name="T57" fmla="*/ 1247 h 1360"/>
                <a:gd name="T58" fmla="*/ 737 w 1304"/>
                <a:gd name="T59" fmla="*/ 1020 h 1360"/>
                <a:gd name="T60" fmla="*/ 681 w 1304"/>
                <a:gd name="T61" fmla="*/ 964 h 1360"/>
                <a:gd name="T62" fmla="*/ 624 w 1304"/>
                <a:gd name="T63" fmla="*/ 1134 h 1360"/>
                <a:gd name="T64" fmla="*/ 511 w 1304"/>
                <a:gd name="T65" fmla="*/ 1077 h 1360"/>
                <a:gd name="T66" fmla="*/ 454 w 1304"/>
                <a:gd name="T67" fmla="*/ 680 h 1360"/>
                <a:gd name="T68" fmla="*/ 397 w 1304"/>
                <a:gd name="T69" fmla="*/ 1020 h 1360"/>
                <a:gd name="T70" fmla="*/ 284 w 1304"/>
                <a:gd name="T71" fmla="*/ 850 h 1360"/>
                <a:gd name="T72" fmla="*/ 227 w 1304"/>
                <a:gd name="T73" fmla="*/ 964 h 1360"/>
                <a:gd name="T74" fmla="*/ 114 w 1304"/>
                <a:gd name="T75" fmla="*/ 102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4" h="1360">
                  <a:moveTo>
                    <a:pt x="0" y="1020"/>
                  </a:moveTo>
                  <a:lnTo>
                    <a:pt x="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170" y="79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78" y="0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793"/>
                  </a:lnTo>
                  <a:lnTo>
                    <a:pt x="1134" y="793"/>
                  </a:lnTo>
                  <a:lnTo>
                    <a:pt x="1134" y="850"/>
                  </a:lnTo>
                  <a:lnTo>
                    <a:pt x="1248" y="850"/>
                  </a:lnTo>
                  <a:lnTo>
                    <a:pt x="1248" y="1020"/>
                  </a:lnTo>
                  <a:lnTo>
                    <a:pt x="1191" y="1020"/>
                  </a:lnTo>
                  <a:lnTo>
                    <a:pt x="1191" y="1077"/>
                  </a:lnTo>
                  <a:lnTo>
                    <a:pt x="1304" y="1077"/>
                  </a:lnTo>
                  <a:lnTo>
                    <a:pt x="1304" y="1190"/>
                  </a:lnTo>
                  <a:lnTo>
                    <a:pt x="1248" y="1190"/>
                  </a:lnTo>
                  <a:lnTo>
                    <a:pt x="1248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964" y="1190"/>
                  </a:lnTo>
                  <a:lnTo>
                    <a:pt x="964" y="1247"/>
                  </a:lnTo>
                  <a:lnTo>
                    <a:pt x="1021" y="1247"/>
                  </a:lnTo>
                  <a:lnTo>
                    <a:pt x="1021" y="1360"/>
                  </a:lnTo>
                  <a:lnTo>
                    <a:pt x="851" y="1360"/>
                  </a:lnTo>
                  <a:lnTo>
                    <a:pt x="851" y="1304"/>
                  </a:lnTo>
                  <a:lnTo>
                    <a:pt x="794" y="1304"/>
                  </a:lnTo>
                  <a:lnTo>
                    <a:pt x="794" y="1247"/>
                  </a:lnTo>
                  <a:lnTo>
                    <a:pt x="737" y="1247"/>
                  </a:lnTo>
                  <a:lnTo>
                    <a:pt x="737" y="1020"/>
                  </a:lnTo>
                  <a:lnTo>
                    <a:pt x="681" y="1020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454" y="1077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1020"/>
                  </a:lnTo>
                  <a:lnTo>
                    <a:pt x="284" y="102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2501" y="4782"/>
              <a:ext cx="227" cy="283"/>
            </a:xfrm>
            <a:custGeom>
              <a:avLst/>
              <a:gdLst>
                <a:gd name="T0" fmla="*/ 57 w 227"/>
                <a:gd name="T1" fmla="*/ 56 h 283"/>
                <a:gd name="T2" fmla="*/ 113 w 227"/>
                <a:gd name="T3" fmla="*/ 56 h 283"/>
                <a:gd name="T4" fmla="*/ 113 w 227"/>
                <a:gd name="T5" fmla="*/ 0 h 283"/>
                <a:gd name="T6" fmla="*/ 227 w 227"/>
                <a:gd name="T7" fmla="*/ 0 h 283"/>
                <a:gd name="T8" fmla="*/ 227 w 227"/>
                <a:gd name="T9" fmla="*/ 113 h 283"/>
                <a:gd name="T10" fmla="*/ 170 w 227"/>
                <a:gd name="T11" fmla="*/ 113 h 283"/>
                <a:gd name="T12" fmla="*/ 170 w 227"/>
                <a:gd name="T13" fmla="*/ 283 h 283"/>
                <a:gd name="T14" fmla="*/ 0 w 227"/>
                <a:gd name="T15" fmla="*/ 283 h 283"/>
                <a:gd name="T16" fmla="*/ 0 w 227"/>
                <a:gd name="T17" fmla="*/ 170 h 283"/>
                <a:gd name="T18" fmla="*/ 57 w 227"/>
                <a:gd name="T19" fmla="*/ 170 h 283"/>
                <a:gd name="T20" fmla="*/ 57 w 227"/>
                <a:gd name="T21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83">
                  <a:moveTo>
                    <a:pt x="57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2558" y="4498"/>
              <a:ext cx="453" cy="737"/>
            </a:xfrm>
            <a:custGeom>
              <a:avLst/>
              <a:gdLst>
                <a:gd name="T0" fmla="*/ 113 w 453"/>
                <a:gd name="T1" fmla="*/ 397 h 737"/>
                <a:gd name="T2" fmla="*/ 113 w 453"/>
                <a:gd name="T3" fmla="*/ 624 h 737"/>
                <a:gd name="T4" fmla="*/ 56 w 453"/>
                <a:gd name="T5" fmla="*/ 624 h 737"/>
                <a:gd name="T6" fmla="*/ 56 w 453"/>
                <a:gd name="T7" fmla="*/ 737 h 737"/>
                <a:gd name="T8" fmla="*/ 170 w 453"/>
                <a:gd name="T9" fmla="*/ 737 h 737"/>
                <a:gd name="T10" fmla="*/ 170 w 453"/>
                <a:gd name="T11" fmla="*/ 681 h 737"/>
                <a:gd name="T12" fmla="*/ 283 w 453"/>
                <a:gd name="T13" fmla="*/ 681 h 737"/>
                <a:gd name="T14" fmla="*/ 283 w 453"/>
                <a:gd name="T15" fmla="*/ 454 h 737"/>
                <a:gd name="T16" fmla="*/ 340 w 453"/>
                <a:gd name="T17" fmla="*/ 454 h 737"/>
                <a:gd name="T18" fmla="*/ 340 w 453"/>
                <a:gd name="T19" fmla="*/ 397 h 737"/>
                <a:gd name="T20" fmla="*/ 397 w 453"/>
                <a:gd name="T21" fmla="*/ 397 h 737"/>
                <a:gd name="T22" fmla="*/ 397 w 453"/>
                <a:gd name="T23" fmla="*/ 340 h 737"/>
                <a:gd name="T24" fmla="*/ 453 w 453"/>
                <a:gd name="T25" fmla="*/ 340 h 737"/>
                <a:gd name="T26" fmla="*/ 453 w 453"/>
                <a:gd name="T27" fmla="*/ 114 h 737"/>
                <a:gd name="T28" fmla="*/ 397 w 453"/>
                <a:gd name="T29" fmla="*/ 114 h 737"/>
                <a:gd name="T30" fmla="*/ 397 w 453"/>
                <a:gd name="T31" fmla="*/ 57 h 737"/>
                <a:gd name="T32" fmla="*/ 227 w 453"/>
                <a:gd name="T33" fmla="*/ 57 h 737"/>
                <a:gd name="T34" fmla="*/ 227 w 453"/>
                <a:gd name="T35" fmla="*/ 0 h 737"/>
                <a:gd name="T36" fmla="*/ 113 w 453"/>
                <a:gd name="T37" fmla="*/ 0 h 737"/>
                <a:gd name="T38" fmla="*/ 113 w 453"/>
                <a:gd name="T39" fmla="*/ 114 h 737"/>
                <a:gd name="T40" fmla="*/ 56 w 453"/>
                <a:gd name="T41" fmla="*/ 114 h 737"/>
                <a:gd name="T42" fmla="*/ 56 w 453"/>
                <a:gd name="T43" fmla="*/ 170 h 737"/>
                <a:gd name="T44" fmla="*/ 0 w 453"/>
                <a:gd name="T45" fmla="*/ 170 h 737"/>
                <a:gd name="T46" fmla="*/ 0 w 453"/>
                <a:gd name="T47" fmla="*/ 340 h 737"/>
                <a:gd name="T48" fmla="*/ 56 w 453"/>
                <a:gd name="T49" fmla="*/ 340 h 737"/>
                <a:gd name="T50" fmla="*/ 56 w 453"/>
                <a:gd name="T51" fmla="*/ 284 h 737"/>
                <a:gd name="T52" fmla="*/ 170 w 453"/>
                <a:gd name="T53" fmla="*/ 284 h 737"/>
                <a:gd name="T54" fmla="*/ 170 w 453"/>
                <a:gd name="T55" fmla="*/ 397 h 737"/>
                <a:gd name="T56" fmla="*/ 113 w 453"/>
                <a:gd name="T57" fmla="*/ 39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737">
                  <a:moveTo>
                    <a:pt x="113" y="397"/>
                  </a:moveTo>
                  <a:lnTo>
                    <a:pt x="113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3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2104" y="4442"/>
              <a:ext cx="567" cy="907"/>
            </a:xfrm>
            <a:custGeom>
              <a:avLst/>
              <a:gdLst>
                <a:gd name="T0" fmla="*/ 567 w 567"/>
                <a:gd name="T1" fmla="*/ 56 h 907"/>
                <a:gd name="T2" fmla="*/ 510 w 567"/>
                <a:gd name="T3" fmla="*/ 56 h 907"/>
                <a:gd name="T4" fmla="*/ 510 w 567"/>
                <a:gd name="T5" fmla="*/ 0 h 907"/>
                <a:gd name="T6" fmla="*/ 340 w 567"/>
                <a:gd name="T7" fmla="*/ 0 h 907"/>
                <a:gd name="T8" fmla="*/ 340 w 567"/>
                <a:gd name="T9" fmla="*/ 56 h 907"/>
                <a:gd name="T10" fmla="*/ 284 w 567"/>
                <a:gd name="T11" fmla="*/ 56 h 907"/>
                <a:gd name="T12" fmla="*/ 284 w 567"/>
                <a:gd name="T13" fmla="*/ 170 h 907"/>
                <a:gd name="T14" fmla="*/ 227 w 567"/>
                <a:gd name="T15" fmla="*/ 170 h 907"/>
                <a:gd name="T16" fmla="*/ 227 w 567"/>
                <a:gd name="T17" fmla="*/ 226 h 907"/>
                <a:gd name="T18" fmla="*/ 170 w 567"/>
                <a:gd name="T19" fmla="*/ 226 h 907"/>
                <a:gd name="T20" fmla="*/ 170 w 567"/>
                <a:gd name="T21" fmla="*/ 283 h 907"/>
                <a:gd name="T22" fmla="*/ 114 w 567"/>
                <a:gd name="T23" fmla="*/ 283 h 907"/>
                <a:gd name="T24" fmla="*/ 114 w 567"/>
                <a:gd name="T25" fmla="*/ 340 h 907"/>
                <a:gd name="T26" fmla="*/ 0 w 567"/>
                <a:gd name="T27" fmla="*/ 340 h 907"/>
                <a:gd name="T28" fmla="*/ 0 w 567"/>
                <a:gd name="T29" fmla="*/ 510 h 907"/>
                <a:gd name="T30" fmla="*/ 57 w 567"/>
                <a:gd name="T31" fmla="*/ 510 h 907"/>
                <a:gd name="T32" fmla="*/ 57 w 567"/>
                <a:gd name="T33" fmla="*/ 567 h 907"/>
                <a:gd name="T34" fmla="*/ 0 w 567"/>
                <a:gd name="T35" fmla="*/ 567 h 907"/>
                <a:gd name="T36" fmla="*/ 0 w 567"/>
                <a:gd name="T37" fmla="*/ 680 h 907"/>
                <a:gd name="T38" fmla="*/ 57 w 567"/>
                <a:gd name="T39" fmla="*/ 680 h 907"/>
                <a:gd name="T40" fmla="*/ 57 w 567"/>
                <a:gd name="T41" fmla="*/ 793 h 907"/>
                <a:gd name="T42" fmla="*/ 114 w 567"/>
                <a:gd name="T43" fmla="*/ 793 h 907"/>
                <a:gd name="T44" fmla="*/ 114 w 567"/>
                <a:gd name="T45" fmla="*/ 907 h 907"/>
                <a:gd name="T46" fmla="*/ 227 w 567"/>
                <a:gd name="T47" fmla="*/ 907 h 907"/>
                <a:gd name="T48" fmla="*/ 227 w 567"/>
                <a:gd name="T49" fmla="*/ 850 h 907"/>
                <a:gd name="T50" fmla="*/ 397 w 567"/>
                <a:gd name="T51" fmla="*/ 850 h 907"/>
                <a:gd name="T52" fmla="*/ 397 w 567"/>
                <a:gd name="T53" fmla="*/ 737 h 907"/>
                <a:gd name="T54" fmla="*/ 454 w 567"/>
                <a:gd name="T55" fmla="*/ 737 h 907"/>
                <a:gd name="T56" fmla="*/ 454 w 567"/>
                <a:gd name="T57" fmla="*/ 793 h 907"/>
                <a:gd name="T58" fmla="*/ 510 w 567"/>
                <a:gd name="T59" fmla="*/ 793 h 907"/>
                <a:gd name="T60" fmla="*/ 510 w 567"/>
                <a:gd name="T61" fmla="*/ 680 h 907"/>
                <a:gd name="T62" fmla="*/ 567 w 567"/>
                <a:gd name="T63" fmla="*/ 680 h 907"/>
                <a:gd name="T64" fmla="*/ 567 w 567"/>
                <a:gd name="T65" fmla="*/ 623 h 907"/>
                <a:gd name="T66" fmla="*/ 397 w 567"/>
                <a:gd name="T67" fmla="*/ 623 h 907"/>
                <a:gd name="T68" fmla="*/ 397 w 567"/>
                <a:gd name="T69" fmla="*/ 510 h 907"/>
                <a:gd name="T70" fmla="*/ 454 w 567"/>
                <a:gd name="T71" fmla="*/ 510 h 907"/>
                <a:gd name="T72" fmla="*/ 454 w 567"/>
                <a:gd name="T73" fmla="*/ 226 h 907"/>
                <a:gd name="T74" fmla="*/ 510 w 567"/>
                <a:gd name="T75" fmla="*/ 226 h 907"/>
                <a:gd name="T76" fmla="*/ 510 w 567"/>
                <a:gd name="T77" fmla="*/ 170 h 907"/>
                <a:gd name="T78" fmla="*/ 567 w 567"/>
                <a:gd name="T79" fmla="*/ 170 h 907"/>
                <a:gd name="T80" fmla="*/ 567 w 567"/>
                <a:gd name="T81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907">
                  <a:moveTo>
                    <a:pt x="567" y="56"/>
                  </a:move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3"/>
                  </a:lnTo>
                  <a:lnTo>
                    <a:pt x="510" y="793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2444" y="3818"/>
              <a:ext cx="567" cy="737"/>
            </a:xfrm>
            <a:custGeom>
              <a:avLst/>
              <a:gdLst>
                <a:gd name="T0" fmla="*/ 397 w 567"/>
                <a:gd name="T1" fmla="*/ 0 h 737"/>
                <a:gd name="T2" fmla="*/ 397 w 567"/>
                <a:gd name="T3" fmla="*/ 57 h 737"/>
                <a:gd name="T4" fmla="*/ 341 w 567"/>
                <a:gd name="T5" fmla="*/ 57 h 737"/>
                <a:gd name="T6" fmla="*/ 341 w 567"/>
                <a:gd name="T7" fmla="*/ 113 h 737"/>
                <a:gd name="T8" fmla="*/ 284 w 567"/>
                <a:gd name="T9" fmla="*/ 113 h 737"/>
                <a:gd name="T10" fmla="*/ 284 w 567"/>
                <a:gd name="T11" fmla="*/ 170 h 737"/>
                <a:gd name="T12" fmla="*/ 227 w 567"/>
                <a:gd name="T13" fmla="*/ 170 h 737"/>
                <a:gd name="T14" fmla="*/ 227 w 567"/>
                <a:gd name="T15" fmla="*/ 340 h 737"/>
                <a:gd name="T16" fmla="*/ 0 w 567"/>
                <a:gd name="T17" fmla="*/ 340 h 737"/>
                <a:gd name="T18" fmla="*/ 0 w 567"/>
                <a:gd name="T19" fmla="*/ 397 h 737"/>
                <a:gd name="T20" fmla="*/ 57 w 567"/>
                <a:gd name="T21" fmla="*/ 397 h 737"/>
                <a:gd name="T22" fmla="*/ 57 w 567"/>
                <a:gd name="T23" fmla="*/ 453 h 737"/>
                <a:gd name="T24" fmla="*/ 0 w 567"/>
                <a:gd name="T25" fmla="*/ 453 h 737"/>
                <a:gd name="T26" fmla="*/ 0 w 567"/>
                <a:gd name="T27" fmla="*/ 510 h 737"/>
                <a:gd name="T28" fmla="*/ 57 w 567"/>
                <a:gd name="T29" fmla="*/ 510 h 737"/>
                <a:gd name="T30" fmla="*/ 57 w 567"/>
                <a:gd name="T31" fmla="*/ 624 h 737"/>
                <a:gd name="T32" fmla="*/ 170 w 567"/>
                <a:gd name="T33" fmla="*/ 624 h 737"/>
                <a:gd name="T34" fmla="*/ 170 w 567"/>
                <a:gd name="T35" fmla="*/ 680 h 737"/>
                <a:gd name="T36" fmla="*/ 341 w 567"/>
                <a:gd name="T37" fmla="*/ 680 h 737"/>
                <a:gd name="T38" fmla="*/ 341 w 567"/>
                <a:gd name="T39" fmla="*/ 737 h 737"/>
                <a:gd name="T40" fmla="*/ 511 w 567"/>
                <a:gd name="T41" fmla="*/ 737 h 737"/>
                <a:gd name="T42" fmla="*/ 511 w 567"/>
                <a:gd name="T43" fmla="*/ 680 h 737"/>
                <a:gd name="T44" fmla="*/ 567 w 567"/>
                <a:gd name="T45" fmla="*/ 680 h 737"/>
                <a:gd name="T46" fmla="*/ 567 w 567"/>
                <a:gd name="T47" fmla="*/ 453 h 737"/>
                <a:gd name="T48" fmla="*/ 511 w 567"/>
                <a:gd name="T49" fmla="*/ 453 h 737"/>
                <a:gd name="T50" fmla="*/ 511 w 567"/>
                <a:gd name="T51" fmla="*/ 340 h 737"/>
                <a:gd name="T52" fmla="*/ 454 w 567"/>
                <a:gd name="T53" fmla="*/ 340 h 737"/>
                <a:gd name="T54" fmla="*/ 454 w 567"/>
                <a:gd name="T55" fmla="*/ 113 h 737"/>
                <a:gd name="T56" fmla="*/ 511 w 567"/>
                <a:gd name="T57" fmla="*/ 113 h 737"/>
                <a:gd name="T58" fmla="*/ 511 w 567"/>
                <a:gd name="T59" fmla="*/ 0 h 737"/>
                <a:gd name="T60" fmla="*/ 397 w 567"/>
                <a:gd name="T6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737">
                  <a:moveTo>
                    <a:pt x="397" y="0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1" y="680"/>
                  </a:lnTo>
                  <a:lnTo>
                    <a:pt x="341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511" y="453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1707" y="3591"/>
              <a:ext cx="1134" cy="1191"/>
            </a:xfrm>
            <a:custGeom>
              <a:avLst/>
              <a:gdLst>
                <a:gd name="T0" fmla="*/ 964 w 1134"/>
                <a:gd name="T1" fmla="*/ 170 h 1191"/>
                <a:gd name="T2" fmla="*/ 907 w 1134"/>
                <a:gd name="T3" fmla="*/ 113 h 1191"/>
                <a:gd name="T4" fmla="*/ 737 w 1134"/>
                <a:gd name="T5" fmla="*/ 57 h 1191"/>
                <a:gd name="T6" fmla="*/ 794 w 1134"/>
                <a:gd name="T7" fmla="*/ 113 h 1191"/>
                <a:gd name="T8" fmla="*/ 624 w 1134"/>
                <a:gd name="T9" fmla="*/ 227 h 1191"/>
                <a:gd name="T10" fmla="*/ 511 w 1134"/>
                <a:gd name="T11" fmla="*/ 284 h 1191"/>
                <a:gd name="T12" fmla="*/ 340 w 1134"/>
                <a:gd name="T13" fmla="*/ 340 h 1191"/>
                <a:gd name="T14" fmla="*/ 284 w 1134"/>
                <a:gd name="T15" fmla="*/ 284 h 1191"/>
                <a:gd name="T16" fmla="*/ 227 w 1134"/>
                <a:gd name="T17" fmla="*/ 227 h 1191"/>
                <a:gd name="T18" fmla="*/ 114 w 1134"/>
                <a:gd name="T19" fmla="*/ 57 h 1191"/>
                <a:gd name="T20" fmla="*/ 0 w 1134"/>
                <a:gd name="T21" fmla="*/ 0 h 1191"/>
                <a:gd name="T22" fmla="*/ 57 w 1134"/>
                <a:gd name="T23" fmla="*/ 227 h 1191"/>
                <a:gd name="T24" fmla="*/ 114 w 1134"/>
                <a:gd name="T25" fmla="*/ 340 h 1191"/>
                <a:gd name="T26" fmla="*/ 170 w 1134"/>
                <a:gd name="T27" fmla="*/ 397 h 1191"/>
                <a:gd name="T28" fmla="*/ 114 w 1134"/>
                <a:gd name="T29" fmla="*/ 510 h 1191"/>
                <a:gd name="T30" fmla="*/ 57 w 1134"/>
                <a:gd name="T31" fmla="*/ 680 h 1191"/>
                <a:gd name="T32" fmla="*/ 114 w 1134"/>
                <a:gd name="T33" fmla="*/ 737 h 1191"/>
                <a:gd name="T34" fmla="*/ 170 w 1134"/>
                <a:gd name="T35" fmla="*/ 851 h 1191"/>
                <a:gd name="T36" fmla="*/ 284 w 1134"/>
                <a:gd name="T37" fmla="*/ 907 h 1191"/>
                <a:gd name="T38" fmla="*/ 340 w 1134"/>
                <a:gd name="T39" fmla="*/ 1021 h 1191"/>
                <a:gd name="T40" fmla="*/ 397 w 1134"/>
                <a:gd name="T41" fmla="*/ 1077 h 1191"/>
                <a:gd name="T42" fmla="*/ 511 w 1134"/>
                <a:gd name="T43" fmla="*/ 1191 h 1191"/>
                <a:gd name="T44" fmla="*/ 567 w 1134"/>
                <a:gd name="T45" fmla="*/ 1134 h 1191"/>
                <a:gd name="T46" fmla="*/ 624 w 1134"/>
                <a:gd name="T47" fmla="*/ 1077 h 1191"/>
                <a:gd name="T48" fmla="*/ 681 w 1134"/>
                <a:gd name="T49" fmla="*/ 1021 h 1191"/>
                <a:gd name="T50" fmla="*/ 737 w 1134"/>
                <a:gd name="T51" fmla="*/ 907 h 1191"/>
                <a:gd name="T52" fmla="*/ 794 w 1134"/>
                <a:gd name="T53" fmla="*/ 851 h 1191"/>
                <a:gd name="T54" fmla="*/ 737 w 1134"/>
                <a:gd name="T55" fmla="*/ 737 h 1191"/>
                <a:gd name="T56" fmla="*/ 794 w 1134"/>
                <a:gd name="T57" fmla="*/ 680 h 1191"/>
                <a:gd name="T58" fmla="*/ 737 w 1134"/>
                <a:gd name="T59" fmla="*/ 624 h 1191"/>
                <a:gd name="T60" fmla="*/ 964 w 1134"/>
                <a:gd name="T61" fmla="*/ 567 h 1191"/>
                <a:gd name="T62" fmla="*/ 1021 w 1134"/>
                <a:gd name="T63" fmla="*/ 397 h 1191"/>
                <a:gd name="T64" fmla="*/ 1078 w 1134"/>
                <a:gd name="T65" fmla="*/ 340 h 1191"/>
                <a:gd name="T66" fmla="*/ 1134 w 1134"/>
                <a:gd name="T67" fmla="*/ 284 h 1191"/>
                <a:gd name="T68" fmla="*/ 1021 w 1134"/>
                <a:gd name="T69" fmla="*/ 22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191">
                  <a:moveTo>
                    <a:pt x="1021" y="170"/>
                  </a:moveTo>
                  <a:lnTo>
                    <a:pt x="964" y="17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11" y="284"/>
                  </a:lnTo>
                  <a:lnTo>
                    <a:pt x="511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511" y="1191"/>
                  </a:lnTo>
                  <a:lnTo>
                    <a:pt x="511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964" y="567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8" y="340"/>
                  </a:lnTo>
                  <a:lnTo>
                    <a:pt x="1078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4" name="Freeform 970"/>
            <p:cNvSpPr>
              <a:spLocks/>
            </p:cNvSpPr>
            <p:nvPr/>
          </p:nvSpPr>
          <p:spPr bwMode="auto">
            <a:xfrm>
              <a:off x="1537" y="2400"/>
              <a:ext cx="1815" cy="1531"/>
            </a:xfrm>
            <a:custGeom>
              <a:avLst/>
              <a:gdLst>
                <a:gd name="T0" fmla="*/ 0 w 1815"/>
                <a:gd name="T1" fmla="*/ 681 h 1531"/>
                <a:gd name="T2" fmla="*/ 57 w 1815"/>
                <a:gd name="T3" fmla="*/ 737 h 1531"/>
                <a:gd name="T4" fmla="*/ 114 w 1815"/>
                <a:gd name="T5" fmla="*/ 794 h 1531"/>
                <a:gd name="T6" fmla="*/ 227 w 1815"/>
                <a:gd name="T7" fmla="*/ 908 h 1531"/>
                <a:gd name="T8" fmla="*/ 170 w 1815"/>
                <a:gd name="T9" fmla="*/ 1191 h 1531"/>
                <a:gd name="T10" fmla="*/ 284 w 1815"/>
                <a:gd name="T11" fmla="*/ 1248 h 1531"/>
                <a:gd name="T12" fmla="*/ 397 w 1815"/>
                <a:gd name="T13" fmla="*/ 1418 h 1531"/>
                <a:gd name="T14" fmla="*/ 454 w 1815"/>
                <a:gd name="T15" fmla="*/ 1475 h 1531"/>
                <a:gd name="T16" fmla="*/ 510 w 1815"/>
                <a:gd name="T17" fmla="*/ 1531 h 1531"/>
                <a:gd name="T18" fmla="*/ 681 w 1815"/>
                <a:gd name="T19" fmla="*/ 1475 h 1531"/>
                <a:gd name="T20" fmla="*/ 794 w 1815"/>
                <a:gd name="T21" fmla="*/ 1418 h 1531"/>
                <a:gd name="T22" fmla="*/ 964 w 1815"/>
                <a:gd name="T23" fmla="*/ 1304 h 1531"/>
                <a:gd name="T24" fmla="*/ 907 w 1815"/>
                <a:gd name="T25" fmla="*/ 1248 h 1531"/>
                <a:gd name="T26" fmla="*/ 1077 w 1815"/>
                <a:gd name="T27" fmla="*/ 1304 h 1531"/>
                <a:gd name="T28" fmla="*/ 1134 w 1815"/>
                <a:gd name="T29" fmla="*/ 1361 h 1531"/>
                <a:gd name="T30" fmla="*/ 1191 w 1815"/>
                <a:gd name="T31" fmla="*/ 1304 h 1531"/>
                <a:gd name="T32" fmla="*/ 1248 w 1815"/>
                <a:gd name="T33" fmla="*/ 1248 h 1531"/>
                <a:gd name="T34" fmla="*/ 1361 w 1815"/>
                <a:gd name="T35" fmla="*/ 1134 h 1531"/>
                <a:gd name="T36" fmla="*/ 1474 w 1815"/>
                <a:gd name="T37" fmla="*/ 1021 h 1531"/>
                <a:gd name="T38" fmla="*/ 1588 w 1815"/>
                <a:gd name="T39" fmla="*/ 851 h 1531"/>
                <a:gd name="T40" fmla="*/ 1531 w 1815"/>
                <a:gd name="T41" fmla="*/ 794 h 1531"/>
                <a:gd name="T42" fmla="*/ 1474 w 1815"/>
                <a:gd name="T43" fmla="*/ 624 h 1531"/>
                <a:gd name="T44" fmla="*/ 1531 w 1815"/>
                <a:gd name="T45" fmla="*/ 567 h 1531"/>
                <a:gd name="T46" fmla="*/ 1588 w 1815"/>
                <a:gd name="T47" fmla="*/ 454 h 1531"/>
                <a:gd name="T48" fmla="*/ 1644 w 1815"/>
                <a:gd name="T49" fmla="*/ 397 h 1531"/>
                <a:gd name="T50" fmla="*/ 1701 w 1815"/>
                <a:gd name="T51" fmla="*/ 340 h 1531"/>
                <a:gd name="T52" fmla="*/ 1758 w 1815"/>
                <a:gd name="T53" fmla="*/ 284 h 1531"/>
                <a:gd name="T54" fmla="*/ 1815 w 1815"/>
                <a:gd name="T55" fmla="*/ 0 h 1531"/>
                <a:gd name="T56" fmla="*/ 1758 w 1815"/>
                <a:gd name="T57" fmla="*/ 57 h 1531"/>
                <a:gd name="T58" fmla="*/ 1531 w 1815"/>
                <a:gd name="T59" fmla="*/ 227 h 1531"/>
                <a:gd name="T60" fmla="*/ 1474 w 1815"/>
                <a:gd name="T61" fmla="*/ 284 h 1531"/>
                <a:gd name="T62" fmla="*/ 1418 w 1815"/>
                <a:gd name="T63" fmla="*/ 340 h 1531"/>
                <a:gd name="T64" fmla="*/ 1361 w 1815"/>
                <a:gd name="T65" fmla="*/ 114 h 1531"/>
                <a:gd name="T66" fmla="*/ 1304 w 1815"/>
                <a:gd name="T67" fmla="*/ 0 h 1531"/>
                <a:gd name="T68" fmla="*/ 1191 w 1815"/>
                <a:gd name="T69" fmla="*/ 57 h 1531"/>
                <a:gd name="T70" fmla="*/ 1248 w 1815"/>
                <a:gd name="T71" fmla="*/ 114 h 1531"/>
                <a:gd name="T72" fmla="*/ 1191 w 1815"/>
                <a:gd name="T73" fmla="*/ 170 h 1531"/>
                <a:gd name="T74" fmla="*/ 1134 w 1815"/>
                <a:gd name="T75" fmla="*/ 397 h 1531"/>
                <a:gd name="T76" fmla="*/ 964 w 1815"/>
                <a:gd name="T77" fmla="*/ 454 h 1531"/>
                <a:gd name="T78" fmla="*/ 907 w 1815"/>
                <a:gd name="T79" fmla="*/ 511 h 1531"/>
                <a:gd name="T80" fmla="*/ 851 w 1815"/>
                <a:gd name="T81" fmla="*/ 454 h 1531"/>
                <a:gd name="T82" fmla="*/ 737 w 1815"/>
                <a:gd name="T83" fmla="*/ 397 h 1531"/>
                <a:gd name="T84" fmla="*/ 681 w 1815"/>
                <a:gd name="T85" fmla="*/ 454 h 1531"/>
                <a:gd name="T86" fmla="*/ 567 w 1815"/>
                <a:gd name="T87" fmla="*/ 397 h 1531"/>
                <a:gd name="T88" fmla="*/ 397 w 1815"/>
                <a:gd name="T89" fmla="*/ 454 h 1531"/>
                <a:gd name="T90" fmla="*/ 340 w 1815"/>
                <a:gd name="T91" fmla="*/ 511 h 1531"/>
                <a:gd name="T92" fmla="*/ 227 w 1815"/>
                <a:gd name="T93" fmla="*/ 454 h 1531"/>
                <a:gd name="T94" fmla="*/ 57 w 1815"/>
                <a:gd name="T95" fmla="*/ 51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5" h="1531">
                  <a:moveTo>
                    <a:pt x="0" y="511"/>
                  </a:move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1191"/>
                  </a:lnTo>
                  <a:lnTo>
                    <a:pt x="284" y="1191"/>
                  </a:lnTo>
                  <a:lnTo>
                    <a:pt x="284" y="1248"/>
                  </a:lnTo>
                  <a:lnTo>
                    <a:pt x="397" y="1248"/>
                  </a:lnTo>
                  <a:lnTo>
                    <a:pt x="397" y="1418"/>
                  </a:lnTo>
                  <a:lnTo>
                    <a:pt x="454" y="1418"/>
                  </a:lnTo>
                  <a:lnTo>
                    <a:pt x="454" y="1475"/>
                  </a:lnTo>
                  <a:lnTo>
                    <a:pt x="510" y="1475"/>
                  </a:lnTo>
                  <a:lnTo>
                    <a:pt x="510" y="1531"/>
                  </a:lnTo>
                  <a:lnTo>
                    <a:pt x="681" y="1531"/>
                  </a:lnTo>
                  <a:lnTo>
                    <a:pt x="681" y="1475"/>
                  </a:lnTo>
                  <a:lnTo>
                    <a:pt x="794" y="1475"/>
                  </a:lnTo>
                  <a:lnTo>
                    <a:pt x="794" y="1418"/>
                  </a:lnTo>
                  <a:lnTo>
                    <a:pt x="964" y="1418"/>
                  </a:lnTo>
                  <a:lnTo>
                    <a:pt x="964" y="1304"/>
                  </a:lnTo>
                  <a:lnTo>
                    <a:pt x="907" y="1304"/>
                  </a:lnTo>
                  <a:lnTo>
                    <a:pt x="907" y="1248"/>
                  </a:lnTo>
                  <a:lnTo>
                    <a:pt x="1077" y="1248"/>
                  </a:lnTo>
                  <a:lnTo>
                    <a:pt x="1077" y="1304"/>
                  </a:lnTo>
                  <a:lnTo>
                    <a:pt x="1134" y="1304"/>
                  </a:lnTo>
                  <a:lnTo>
                    <a:pt x="1134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1248" y="1304"/>
                  </a:lnTo>
                  <a:lnTo>
                    <a:pt x="1248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474" y="113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851"/>
                  </a:lnTo>
                  <a:lnTo>
                    <a:pt x="1531" y="851"/>
                  </a:lnTo>
                  <a:lnTo>
                    <a:pt x="1531" y="794"/>
                  </a:lnTo>
                  <a:lnTo>
                    <a:pt x="1474" y="794"/>
                  </a:lnTo>
                  <a:lnTo>
                    <a:pt x="1474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454"/>
                  </a:lnTo>
                  <a:lnTo>
                    <a:pt x="1644" y="454"/>
                  </a:lnTo>
                  <a:lnTo>
                    <a:pt x="1644" y="397"/>
                  </a:lnTo>
                  <a:lnTo>
                    <a:pt x="1701" y="397"/>
                  </a:lnTo>
                  <a:lnTo>
                    <a:pt x="1701" y="340"/>
                  </a:lnTo>
                  <a:lnTo>
                    <a:pt x="1758" y="340"/>
                  </a:lnTo>
                  <a:lnTo>
                    <a:pt x="1758" y="284"/>
                  </a:lnTo>
                  <a:lnTo>
                    <a:pt x="1815" y="284"/>
                  </a:lnTo>
                  <a:lnTo>
                    <a:pt x="1815" y="0"/>
                  </a:lnTo>
                  <a:lnTo>
                    <a:pt x="1758" y="0"/>
                  </a:lnTo>
                  <a:lnTo>
                    <a:pt x="1758" y="57"/>
                  </a:lnTo>
                  <a:lnTo>
                    <a:pt x="1531" y="57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284"/>
                  </a:lnTo>
                  <a:lnTo>
                    <a:pt x="1418" y="284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61" y="114"/>
                  </a:lnTo>
                  <a:lnTo>
                    <a:pt x="1304" y="114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248" y="57"/>
                  </a:lnTo>
                  <a:lnTo>
                    <a:pt x="1248" y="114"/>
                  </a:lnTo>
                  <a:lnTo>
                    <a:pt x="1191" y="114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907" y="454"/>
                  </a:lnTo>
                  <a:lnTo>
                    <a:pt x="907" y="511"/>
                  </a:lnTo>
                  <a:lnTo>
                    <a:pt x="851" y="511"/>
                  </a:lnTo>
                  <a:lnTo>
                    <a:pt x="85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5" name="Freeform 971"/>
            <p:cNvSpPr>
              <a:spLocks/>
            </p:cNvSpPr>
            <p:nvPr/>
          </p:nvSpPr>
          <p:spPr bwMode="auto">
            <a:xfrm>
              <a:off x="1254" y="1039"/>
              <a:ext cx="1644" cy="1872"/>
            </a:xfrm>
            <a:custGeom>
              <a:avLst/>
              <a:gdLst>
                <a:gd name="T0" fmla="*/ 340 w 1644"/>
                <a:gd name="T1" fmla="*/ 1872 h 1872"/>
                <a:gd name="T2" fmla="*/ 510 w 1644"/>
                <a:gd name="T3" fmla="*/ 1815 h 1872"/>
                <a:gd name="T4" fmla="*/ 623 w 1644"/>
                <a:gd name="T5" fmla="*/ 1872 h 1872"/>
                <a:gd name="T6" fmla="*/ 680 w 1644"/>
                <a:gd name="T7" fmla="*/ 1815 h 1872"/>
                <a:gd name="T8" fmla="*/ 850 w 1644"/>
                <a:gd name="T9" fmla="*/ 1758 h 1872"/>
                <a:gd name="T10" fmla="*/ 964 w 1644"/>
                <a:gd name="T11" fmla="*/ 1815 h 1872"/>
                <a:gd name="T12" fmla="*/ 1020 w 1644"/>
                <a:gd name="T13" fmla="*/ 1758 h 1872"/>
                <a:gd name="T14" fmla="*/ 1134 w 1644"/>
                <a:gd name="T15" fmla="*/ 1815 h 1872"/>
                <a:gd name="T16" fmla="*/ 1190 w 1644"/>
                <a:gd name="T17" fmla="*/ 1872 h 1872"/>
                <a:gd name="T18" fmla="*/ 1247 w 1644"/>
                <a:gd name="T19" fmla="*/ 1815 h 1872"/>
                <a:gd name="T20" fmla="*/ 1417 w 1644"/>
                <a:gd name="T21" fmla="*/ 1758 h 1872"/>
                <a:gd name="T22" fmla="*/ 1474 w 1644"/>
                <a:gd name="T23" fmla="*/ 1531 h 1872"/>
                <a:gd name="T24" fmla="*/ 1531 w 1644"/>
                <a:gd name="T25" fmla="*/ 1475 h 1872"/>
                <a:gd name="T26" fmla="*/ 1474 w 1644"/>
                <a:gd name="T27" fmla="*/ 1418 h 1872"/>
                <a:gd name="T28" fmla="*/ 1644 w 1644"/>
                <a:gd name="T29" fmla="*/ 1361 h 1872"/>
                <a:gd name="T30" fmla="*/ 1587 w 1644"/>
                <a:gd name="T31" fmla="*/ 1248 h 1872"/>
                <a:gd name="T32" fmla="*/ 1474 w 1644"/>
                <a:gd name="T33" fmla="*/ 1134 h 1872"/>
                <a:gd name="T34" fmla="*/ 1531 w 1644"/>
                <a:gd name="T35" fmla="*/ 1078 h 1872"/>
                <a:gd name="T36" fmla="*/ 1474 w 1644"/>
                <a:gd name="T37" fmla="*/ 964 h 1872"/>
                <a:gd name="T38" fmla="*/ 1531 w 1644"/>
                <a:gd name="T39" fmla="*/ 851 h 1872"/>
                <a:gd name="T40" fmla="*/ 1474 w 1644"/>
                <a:gd name="T41" fmla="*/ 624 h 1872"/>
                <a:gd name="T42" fmla="*/ 1531 w 1644"/>
                <a:gd name="T43" fmla="*/ 454 h 1872"/>
                <a:gd name="T44" fmla="*/ 1474 w 1644"/>
                <a:gd name="T45" fmla="*/ 341 h 1872"/>
                <a:gd name="T46" fmla="*/ 1360 w 1644"/>
                <a:gd name="T47" fmla="*/ 284 h 1872"/>
                <a:gd name="T48" fmla="*/ 1304 w 1644"/>
                <a:gd name="T49" fmla="*/ 227 h 1872"/>
                <a:gd name="T50" fmla="*/ 1247 w 1644"/>
                <a:gd name="T51" fmla="*/ 114 h 1872"/>
                <a:gd name="T52" fmla="*/ 1190 w 1644"/>
                <a:gd name="T53" fmla="*/ 57 h 1872"/>
                <a:gd name="T54" fmla="*/ 1020 w 1644"/>
                <a:gd name="T55" fmla="*/ 0 h 1872"/>
                <a:gd name="T56" fmla="*/ 907 w 1644"/>
                <a:gd name="T57" fmla="*/ 57 h 1872"/>
                <a:gd name="T58" fmla="*/ 793 w 1644"/>
                <a:gd name="T59" fmla="*/ 114 h 1872"/>
                <a:gd name="T60" fmla="*/ 623 w 1644"/>
                <a:gd name="T61" fmla="*/ 57 h 1872"/>
                <a:gd name="T62" fmla="*/ 567 w 1644"/>
                <a:gd name="T63" fmla="*/ 114 h 1872"/>
                <a:gd name="T64" fmla="*/ 623 w 1644"/>
                <a:gd name="T65" fmla="*/ 171 h 1872"/>
                <a:gd name="T66" fmla="*/ 623 w 1644"/>
                <a:gd name="T67" fmla="*/ 284 h 1872"/>
                <a:gd name="T68" fmla="*/ 680 w 1644"/>
                <a:gd name="T69" fmla="*/ 397 h 1872"/>
                <a:gd name="T70" fmla="*/ 623 w 1644"/>
                <a:gd name="T71" fmla="*/ 454 h 1872"/>
                <a:gd name="T72" fmla="*/ 453 w 1644"/>
                <a:gd name="T73" fmla="*/ 511 h 1872"/>
                <a:gd name="T74" fmla="*/ 283 w 1644"/>
                <a:gd name="T75" fmla="*/ 567 h 1872"/>
                <a:gd name="T76" fmla="*/ 226 w 1644"/>
                <a:gd name="T77" fmla="*/ 511 h 1872"/>
                <a:gd name="T78" fmla="*/ 113 w 1644"/>
                <a:gd name="T79" fmla="*/ 738 h 1872"/>
                <a:gd name="T80" fmla="*/ 0 w 1644"/>
                <a:gd name="T81" fmla="*/ 851 h 1872"/>
                <a:gd name="T82" fmla="*/ 56 w 1644"/>
                <a:gd name="T83" fmla="*/ 908 h 1872"/>
                <a:gd name="T84" fmla="*/ 113 w 1644"/>
                <a:gd name="T85" fmla="*/ 1021 h 1872"/>
                <a:gd name="T86" fmla="*/ 226 w 1644"/>
                <a:gd name="T87" fmla="*/ 1248 h 1872"/>
                <a:gd name="T88" fmla="*/ 170 w 1644"/>
                <a:gd name="T89" fmla="*/ 1305 h 1872"/>
                <a:gd name="T90" fmla="*/ 113 w 1644"/>
                <a:gd name="T91" fmla="*/ 1418 h 1872"/>
                <a:gd name="T92" fmla="*/ 170 w 1644"/>
                <a:gd name="T93" fmla="*/ 1815 h 1872"/>
                <a:gd name="T94" fmla="*/ 226 w 1644"/>
                <a:gd name="T95" fmla="*/ 1872 h 1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1872">
                  <a:moveTo>
                    <a:pt x="226" y="1872"/>
                  </a:moveTo>
                  <a:lnTo>
                    <a:pt x="340" y="1872"/>
                  </a:lnTo>
                  <a:lnTo>
                    <a:pt x="340" y="1815"/>
                  </a:lnTo>
                  <a:lnTo>
                    <a:pt x="510" y="1815"/>
                  </a:lnTo>
                  <a:lnTo>
                    <a:pt x="510" y="1872"/>
                  </a:lnTo>
                  <a:lnTo>
                    <a:pt x="623" y="1872"/>
                  </a:lnTo>
                  <a:lnTo>
                    <a:pt x="623" y="1815"/>
                  </a:lnTo>
                  <a:lnTo>
                    <a:pt x="680" y="1815"/>
                  </a:lnTo>
                  <a:lnTo>
                    <a:pt x="680" y="1758"/>
                  </a:lnTo>
                  <a:lnTo>
                    <a:pt x="850" y="1758"/>
                  </a:lnTo>
                  <a:lnTo>
                    <a:pt x="850" y="1815"/>
                  </a:lnTo>
                  <a:lnTo>
                    <a:pt x="964" y="1815"/>
                  </a:lnTo>
                  <a:lnTo>
                    <a:pt x="964" y="1758"/>
                  </a:lnTo>
                  <a:lnTo>
                    <a:pt x="1020" y="1758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872"/>
                  </a:lnTo>
                  <a:lnTo>
                    <a:pt x="1190" y="1872"/>
                  </a:lnTo>
                  <a:lnTo>
                    <a:pt x="1190" y="1815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417" y="1758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475"/>
                  </a:lnTo>
                  <a:lnTo>
                    <a:pt x="1531" y="1475"/>
                  </a:lnTo>
                  <a:lnTo>
                    <a:pt x="1531" y="1418"/>
                  </a:lnTo>
                  <a:lnTo>
                    <a:pt x="1474" y="1418"/>
                  </a:lnTo>
                  <a:lnTo>
                    <a:pt x="1474" y="1361"/>
                  </a:lnTo>
                  <a:lnTo>
                    <a:pt x="1644" y="1361"/>
                  </a:lnTo>
                  <a:lnTo>
                    <a:pt x="1644" y="1248"/>
                  </a:lnTo>
                  <a:lnTo>
                    <a:pt x="1587" y="1248"/>
                  </a:lnTo>
                  <a:lnTo>
                    <a:pt x="1587" y="1134"/>
                  </a:lnTo>
                  <a:lnTo>
                    <a:pt x="1474" y="1134"/>
                  </a:lnTo>
                  <a:lnTo>
                    <a:pt x="1474" y="1078"/>
                  </a:lnTo>
                  <a:lnTo>
                    <a:pt x="1531" y="1078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851"/>
                  </a:lnTo>
                  <a:lnTo>
                    <a:pt x="1531" y="851"/>
                  </a:lnTo>
                  <a:lnTo>
                    <a:pt x="1531" y="624"/>
                  </a:lnTo>
                  <a:lnTo>
                    <a:pt x="1474" y="624"/>
                  </a:lnTo>
                  <a:lnTo>
                    <a:pt x="1474" y="454"/>
                  </a:lnTo>
                  <a:lnTo>
                    <a:pt x="1531" y="454"/>
                  </a:lnTo>
                  <a:lnTo>
                    <a:pt x="1531" y="341"/>
                  </a:lnTo>
                  <a:lnTo>
                    <a:pt x="1474" y="341"/>
                  </a:lnTo>
                  <a:lnTo>
                    <a:pt x="1474" y="284"/>
                  </a:lnTo>
                  <a:lnTo>
                    <a:pt x="1360" y="284"/>
                  </a:lnTo>
                  <a:lnTo>
                    <a:pt x="1360" y="227"/>
                  </a:lnTo>
                  <a:lnTo>
                    <a:pt x="1304" y="227"/>
                  </a:lnTo>
                  <a:lnTo>
                    <a:pt x="1304" y="114"/>
                  </a:lnTo>
                  <a:lnTo>
                    <a:pt x="1247" y="114"/>
                  </a:lnTo>
                  <a:lnTo>
                    <a:pt x="1247" y="57"/>
                  </a:lnTo>
                  <a:lnTo>
                    <a:pt x="1190" y="57"/>
                  </a:lnTo>
                  <a:lnTo>
                    <a:pt x="1190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793" y="114"/>
                  </a:lnTo>
                  <a:lnTo>
                    <a:pt x="793" y="57"/>
                  </a:lnTo>
                  <a:lnTo>
                    <a:pt x="623" y="57"/>
                  </a:lnTo>
                  <a:lnTo>
                    <a:pt x="623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23" y="171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680" y="284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453" y="454"/>
                  </a:lnTo>
                  <a:lnTo>
                    <a:pt x="453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113" y="511"/>
                  </a:lnTo>
                  <a:lnTo>
                    <a:pt x="113" y="738"/>
                  </a:lnTo>
                  <a:lnTo>
                    <a:pt x="0" y="738"/>
                  </a:lnTo>
                  <a:lnTo>
                    <a:pt x="0" y="851"/>
                  </a:lnTo>
                  <a:lnTo>
                    <a:pt x="56" y="851"/>
                  </a:lnTo>
                  <a:lnTo>
                    <a:pt x="56" y="908"/>
                  </a:lnTo>
                  <a:lnTo>
                    <a:pt x="113" y="908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1248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13" y="1305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815"/>
                  </a:lnTo>
                  <a:lnTo>
                    <a:pt x="226" y="1815"/>
                  </a:lnTo>
                  <a:lnTo>
                    <a:pt x="226" y="187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6" name="Freeform 972"/>
            <p:cNvSpPr>
              <a:spLocks/>
            </p:cNvSpPr>
            <p:nvPr/>
          </p:nvSpPr>
          <p:spPr bwMode="auto">
            <a:xfrm>
              <a:off x="2388" y="699"/>
              <a:ext cx="453" cy="624"/>
            </a:xfrm>
            <a:custGeom>
              <a:avLst/>
              <a:gdLst>
                <a:gd name="T0" fmla="*/ 397 w 453"/>
                <a:gd name="T1" fmla="*/ 0 h 624"/>
                <a:gd name="T2" fmla="*/ 226 w 453"/>
                <a:gd name="T3" fmla="*/ 0 h 624"/>
                <a:gd name="T4" fmla="*/ 226 w 453"/>
                <a:gd name="T5" fmla="*/ 57 h 624"/>
                <a:gd name="T6" fmla="*/ 0 w 453"/>
                <a:gd name="T7" fmla="*/ 57 h 624"/>
                <a:gd name="T8" fmla="*/ 0 w 453"/>
                <a:gd name="T9" fmla="*/ 170 h 624"/>
                <a:gd name="T10" fmla="*/ 56 w 453"/>
                <a:gd name="T11" fmla="*/ 170 h 624"/>
                <a:gd name="T12" fmla="*/ 56 w 453"/>
                <a:gd name="T13" fmla="*/ 397 h 624"/>
                <a:gd name="T14" fmla="*/ 113 w 453"/>
                <a:gd name="T15" fmla="*/ 397 h 624"/>
                <a:gd name="T16" fmla="*/ 113 w 453"/>
                <a:gd name="T17" fmla="*/ 454 h 624"/>
                <a:gd name="T18" fmla="*/ 170 w 453"/>
                <a:gd name="T19" fmla="*/ 454 h 624"/>
                <a:gd name="T20" fmla="*/ 170 w 453"/>
                <a:gd name="T21" fmla="*/ 567 h 624"/>
                <a:gd name="T22" fmla="*/ 226 w 453"/>
                <a:gd name="T23" fmla="*/ 567 h 624"/>
                <a:gd name="T24" fmla="*/ 226 w 453"/>
                <a:gd name="T25" fmla="*/ 624 h 624"/>
                <a:gd name="T26" fmla="*/ 340 w 453"/>
                <a:gd name="T27" fmla="*/ 624 h 624"/>
                <a:gd name="T28" fmla="*/ 340 w 453"/>
                <a:gd name="T29" fmla="*/ 397 h 624"/>
                <a:gd name="T30" fmla="*/ 453 w 453"/>
                <a:gd name="T31" fmla="*/ 397 h 624"/>
                <a:gd name="T32" fmla="*/ 453 w 453"/>
                <a:gd name="T33" fmla="*/ 227 h 624"/>
                <a:gd name="T34" fmla="*/ 397 w 453"/>
                <a:gd name="T35" fmla="*/ 227 h 624"/>
                <a:gd name="T36" fmla="*/ 397 w 453"/>
                <a:gd name="T3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397" y="0"/>
                  </a:moveTo>
                  <a:lnTo>
                    <a:pt x="226" y="0"/>
                  </a:lnTo>
                  <a:lnTo>
                    <a:pt x="22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40" y="62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2239" name="Group 975"/>
          <p:cNvGrpSpPr>
            <a:grpSpLocks/>
          </p:cNvGrpSpPr>
          <p:nvPr/>
        </p:nvGrpSpPr>
        <p:grpSpPr bwMode="auto">
          <a:xfrm>
            <a:off x="5184451" y="2786063"/>
            <a:ext cx="1992313" cy="2764518"/>
            <a:chOff x="3522" y="2457"/>
            <a:chExt cx="1757" cy="2438"/>
          </a:xfrm>
        </p:grpSpPr>
        <p:sp>
          <p:nvSpPr>
            <p:cNvPr id="12240" name="Freeform 976"/>
            <p:cNvSpPr>
              <a:spLocks/>
            </p:cNvSpPr>
            <p:nvPr/>
          </p:nvSpPr>
          <p:spPr bwMode="auto">
            <a:xfrm>
              <a:off x="3522" y="2457"/>
              <a:ext cx="1134" cy="1814"/>
            </a:xfrm>
            <a:custGeom>
              <a:avLst/>
              <a:gdLst>
                <a:gd name="T0" fmla="*/ 964 w 1134"/>
                <a:gd name="T1" fmla="*/ 454 h 1814"/>
                <a:gd name="T2" fmla="*/ 1020 w 1134"/>
                <a:gd name="T3" fmla="*/ 567 h 1814"/>
                <a:gd name="T4" fmla="*/ 1077 w 1134"/>
                <a:gd name="T5" fmla="*/ 510 h 1814"/>
                <a:gd name="T6" fmla="*/ 1134 w 1134"/>
                <a:gd name="T7" fmla="*/ 794 h 1814"/>
                <a:gd name="T8" fmla="*/ 1077 w 1134"/>
                <a:gd name="T9" fmla="*/ 851 h 1814"/>
                <a:gd name="T10" fmla="*/ 1020 w 1134"/>
                <a:gd name="T11" fmla="*/ 907 h 1814"/>
                <a:gd name="T12" fmla="*/ 1077 w 1134"/>
                <a:gd name="T13" fmla="*/ 1021 h 1814"/>
                <a:gd name="T14" fmla="*/ 1134 w 1134"/>
                <a:gd name="T15" fmla="*/ 1077 h 1814"/>
                <a:gd name="T16" fmla="*/ 1077 w 1134"/>
                <a:gd name="T17" fmla="*/ 1191 h 1814"/>
                <a:gd name="T18" fmla="*/ 1134 w 1134"/>
                <a:gd name="T19" fmla="*/ 1361 h 1814"/>
                <a:gd name="T20" fmla="*/ 1020 w 1134"/>
                <a:gd name="T21" fmla="*/ 1418 h 1814"/>
                <a:gd name="T22" fmla="*/ 850 w 1134"/>
                <a:gd name="T23" fmla="*/ 1758 h 1814"/>
                <a:gd name="T24" fmla="*/ 510 w 1134"/>
                <a:gd name="T25" fmla="*/ 1814 h 1814"/>
                <a:gd name="T26" fmla="*/ 397 w 1134"/>
                <a:gd name="T27" fmla="*/ 1588 h 1814"/>
                <a:gd name="T28" fmla="*/ 226 w 1134"/>
                <a:gd name="T29" fmla="*/ 1418 h 1814"/>
                <a:gd name="T30" fmla="*/ 170 w 1134"/>
                <a:gd name="T31" fmla="*/ 1361 h 1814"/>
                <a:gd name="T32" fmla="*/ 226 w 1134"/>
                <a:gd name="T33" fmla="*/ 1247 h 1814"/>
                <a:gd name="T34" fmla="*/ 170 w 1134"/>
                <a:gd name="T35" fmla="*/ 1191 h 1814"/>
                <a:gd name="T36" fmla="*/ 56 w 1134"/>
                <a:gd name="T37" fmla="*/ 1134 h 1814"/>
                <a:gd name="T38" fmla="*/ 0 w 1134"/>
                <a:gd name="T39" fmla="*/ 907 h 1814"/>
                <a:gd name="T40" fmla="*/ 113 w 1134"/>
                <a:gd name="T41" fmla="*/ 851 h 1814"/>
                <a:gd name="T42" fmla="*/ 170 w 1134"/>
                <a:gd name="T43" fmla="*/ 737 h 1814"/>
                <a:gd name="T44" fmla="*/ 283 w 1134"/>
                <a:gd name="T45" fmla="*/ 737 h 1814"/>
                <a:gd name="T46" fmla="*/ 340 w 1134"/>
                <a:gd name="T47" fmla="*/ 794 h 1814"/>
                <a:gd name="T48" fmla="*/ 397 w 1134"/>
                <a:gd name="T49" fmla="*/ 624 h 1814"/>
                <a:gd name="T50" fmla="*/ 453 w 1134"/>
                <a:gd name="T51" fmla="*/ 567 h 1814"/>
                <a:gd name="T52" fmla="*/ 567 w 1134"/>
                <a:gd name="T53" fmla="*/ 283 h 1814"/>
                <a:gd name="T54" fmla="*/ 510 w 1134"/>
                <a:gd name="T55" fmla="*/ 227 h 1814"/>
                <a:gd name="T56" fmla="*/ 453 w 1134"/>
                <a:gd name="T57" fmla="*/ 170 h 1814"/>
                <a:gd name="T58" fmla="*/ 510 w 1134"/>
                <a:gd name="T59" fmla="*/ 0 h 1814"/>
                <a:gd name="T60" fmla="*/ 623 w 1134"/>
                <a:gd name="T61" fmla="*/ 57 h 1814"/>
                <a:gd name="T62" fmla="*/ 737 w 1134"/>
                <a:gd name="T63" fmla="*/ 0 h 1814"/>
                <a:gd name="T64" fmla="*/ 680 w 1134"/>
                <a:gd name="T65" fmla="*/ 113 h 1814"/>
                <a:gd name="T66" fmla="*/ 794 w 1134"/>
                <a:gd name="T67" fmla="*/ 227 h 1814"/>
                <a:gd name="T68" fmla="*/ 850 w 1134"/>
                <a:gd name="T69" fmla="*/ 283 h 1814"/>
                <a:gd name="T70" fmla="*/ 964 w 1134"/>
                <a:gd name="T71" fmla="*/ 39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814">
                  <a:moveTo>
                    <a:pt x="964" y="397"/>
                  </a:moveTo>
                  <a:lnTo>
                    <a:pt x="96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794"/>
                  </a:lnTo>
                  <a:lnTo>
                    <a:pt x="1077" y="79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34" y="1191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850" y="1418"/>
                  </a:lnTo>
                  <a:lnTo>
                    <a:pt x="850" y="1758"/>
                  </a:lnTo>
                  <a:lnTo>
                    <a:pt x="510" y="1758"/>
                  </a:lnTo>
                  <a:lnTo>
                    <a:pt x="510" y="1814"/>
                  </a:lnTo>
                  <a:lnTo>
                    <a:pt x="397" y="1814"/>
                  </a:lnTo>
                  <a:lnTo>
                    <a:pt x="397" y="1588"/>
                  </a:lnTo>
                  <a:lnTo>
                    <a:pt x="226" y="1588"/>
                  </a:lnTo>
                  <a:lnTo>
                    <a:pt x="226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97"/>
                  </a:lnTo>
                  <a:lnTo>
                    <a:pt x="964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1" name="Freeform 977"/>
            <p:cNvSpPr>
              <a:spLocks/>
            </p:cNvSpPr>
            <p:nvPr/>
          </p:nvSpPr>
          <p:spPr bwMode="auto">
            <a:xfrm>
              <a:off x="4372" y="3875"/>
              <a:ext cx="284" cy="510"/>
            </a:xfrm>
            <a:custGeom>
              <a:avLst/>
              <a:gdLst>
                <a:gd name="T0" fmla="*/ 0 w 284"/>
                <a:gd name="T1" fmla="*/ 0 h 510"/>
                <a:gd name="T2" fmla="*/ 0 w 284"/>
                <a:gd name="T3" fmla="*/ 340 h 510"/>
                <a:gd name="T4" fmla="*/ 57 w 284"/>
                <a:gd name="T5" fmla="*/ 340 h 510"/>
                <a:gd name="T6" fmla="*/ 57 w 284"/>
                <a:gd name="T7" fmla="*/ 453 h 510"/>
                <a:gd name="T8" fmla="*/ 114 w 284"/>
                <a:gd name="T9" fmla="*/ 453 h 510"/>
                <a:gd name="T10" fmla="*/ 114 w 284"/>
                <a:gd name="T11" fmla="*/ 510 h 510"/>
                <a:gd name="T12" fmla="*/ 284 w 284"/>
                <a:gd name="T13" fmla="*/ 510 h 510"/>
                <a:gd name="T14" fmla="*/ 284 w 284"/>
                <a:gd name="T15" fmla="*/ 56 h 510"/>
                <a:gd name="T16" fmla="*/ 170 w 284"/>
                <a:gd name="T17" fmla="*/ 56 h 510"/>
                <a:gd name="T18" fmla="*/ 170 w 284"/>
                <a:gd name="T19" fmla="*/ 0 h 510"/>
                <a:gd name="T20" fmla="*/ 0 w 284"/>
                <a:gd name="T2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510">
                  <a:moveTo>
                    <a:pt x="0" y="0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2" name="Freeform 978"/>
            <p:cNvSpPr>
              <a:spLocks/>
            </p:cNvSpPr>
            <p:nvPr/>
          </p:nvSpPr>
          <p:spPr bwMode="auto">
            <a:xfrm>
              <a:off x="3862" y="4215"/>
              <a:ext cx="624" cy="680"/>
            </a:xfrm>
            <a:custGeom>
              <a:avLst/>
              <a:gdLst>
                <a:gd name="T0" fmla="*/ 57 w 624"/>
                <a:gd name="T1" fmla="*/ 56 h 680"/>
                <a:gd name="T2" fmla="*/ 57 w 624"/>
                <a:gd name="T3" fmla="*/ 397 h 680"/>
                <a:gd name="T4" fmla="*/ 0 w 624"/>
                <a:gd name="T5" fmla="*/ 397 h 680"/>
                <a:gd name="T6" fmla="*/ 0 w 624"/>
                <a:gd name="T7" fmla="*/ 567 h 680"/>
                <a:gd name="T8" fmla="*/ 57 w 624"/>
                <a:gd name="T9" fmla="*/ 567 h 680"/>
                <a:gd name="T10" fmla="*/ 57 w 624"/>
                <a:gd name="T11" fmla="*/ 623 h 680"/>
                <a:gd name="T12" fmla="*/ 113 w 624"/>
                <a:gd name="T13" fmla="*/ 623 h 680"/>
                <a:gd name="T14" fmla="*/ 113 w 624"/>
                <a:gd name="T15" fmla="*/ 680 h 680"/>
                <a:gd name="T16" fmla="*/ 283 w 624"/>
                <a:gd name="T17" fmla="*/ 680 h 680"/>
                <a:gd name="T18" fmla="*/ 283 w 624"/>
                <a:gd name="T19" fmla="*/ 567 h 680"/>
                <a:gd name="T20" fmla="*/ 454 w 624"/>
                <a:gd name="T21" fmla="*/ 567 h 680"/>
                <a:gd name="T22" fmla="*/ 454 w 624"/>
                <a:gd name="T23" fmla="*/ 453 h 680"/>
                <a:gd name="T24" fmla="*/ 510 w 624"/>
                <a:gd name="T25" fmla="*/ 453 h 680"/>
                <a:gd name="T26" fmla="*/ 510 w 624"/>
                <a:gd name="T27" fmla="*/ 283 h 680"/>
                <a:gd name="T28" fmla="*/ 624 w 624"/>
                <a:gd name="T29" fmla="*/ 283 h 680"/>
                <a:gd name="T30" fmla="*/ 624 w 624"/>
                <a:gd name="T31" fmla="*/ 113 h 680"/>
                <a:gd name="T32" fmla="*/ 567 w 624"/>
                <a:gd name="T33" fmla="*/ 113 h 680"/>
                <a:gd name="T34" fmla="*/ 567 w 624"/>
                <a:gd name="T35" fmla="*/ 0 h 680"/>
                <a:gd name="T36" fmla="*/ 170 w 624"/>
                <a:gd name="T37" fmla="*/ 0 h 680"/>
                <a:gd name="T38" fmla="*/ 170 w 624"/>
                <a:gd name="T39" fmla="*/ 56 h 680"/>
                <a:gd name="T40" fmla="*/ 113 w 624"/>
                <a:gd name="T41" fmla="*/ 56 h 680"/>
                <a:gd name="T42" fmla="*/ 57 w 624"/>
                <a:gd name="T43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680">
                  <a:moveTo>
                    <a:pt x="57" y="56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3" name="Freeform 979"/>
            <p:cNvSpPr>
              <a:spLocks/>
            </p:cNvSpPr>
            <p:nvPr/>
          </p:nvSpPr>
          <p:spPr bwMode="auto">
            <a:xfrm>
              <a:off x="4429" y="4442"/>
              <a:ext cx="454" cy="226"/>
            </a:xfrm>
            <a:custGeom>
              <a:avLst/>
              <a:gdLst>
                <a:gd name="T0" fmla="*/ 397 w 454"/>
                <a:gd name="T1" fmla="*/ 113 h 226"/>
                <a:gd name="T2" fmla="*/ 397 w 454"/>
                <a:gd name="T3" fmla="*/ 56 h 226"/>
                <a:gd name="T4" fmla="*/ 454 w 454"/>
                <a:gd name="T5" fmla="*/ 56 h 226"/>
                <a:gd name="T6" fmla="*/ 454 w 454"/>
                <a:gd name="T7" fmla="*/ 0 h 226"/>
                <a:gd name="T8" fmla="*/ 113 w 454"/>
                <a:gd name="T9" fmla="*/ 0 h 226"/>
                <a:gd name="T10" fmla="*/ 113 w 454"/>
                <a:gd name="T11" fmla="*/ 56 h 226"/>
                <a:gd name="T12" fmla="*/ 57 w 454"/>
                <a:gd name="T13" fmla="*/ 56 h 226"/>
                <a:gd name="T14" fmla="*/ 57 w 454"/>
                <a:gd name="T15" fmla="*/ 113 h 226"/>
                <a:gd name="T16" fmla="*/ 0 w 454"/>
                <a:gd name="T17" fmla="*/ 113 h 226"/>
                <a:gd name="T18" fmla="*/ 0 w 454"/>
                <a:gd name="T19" fmla="*/ 170 h 226"/>
                <a:gd name="T20" fmla="*/ 57 w 454"/>
                <a:gd name="T21" fmla="*/ 170 h 226"/>
                <a:gd name="T22" fmla="*/ 57 w 454"/>
                <a:gd name="T23" fmla="*/ 226 h 226"/>
                <a:gd name="T24" fmla="*/ 170 w 454"/>
                <a:gd name="T25" fmla="*/ 226 h 226"/>
                <a:gd name="T26" fmla="*/ 170 w 454"/>
                <a:gd name="T27" fmla="*/ 113 h 226"/>
                <a:gd name="T28" fmla="*/ 397 w 454"/>
                <a:gd name="T29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226">
                  <a:moveTo>
                    <a:pt x="397" y="113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9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4" name="Freeform 980"/>
            <p:cNvSpPr>
              <a:spLocks/>
            </p:cNvSpPr>
            <p:nvPr/>
          </p:nvSpPr>
          <p:spPr bwMode="auto">
            <a:xfrm>
              <a:off x="4542" y="3421"/>
              <a:ext cx="737" cy="1134"/>
            </a:xfrm>
            <a:custGeom>
              <a:avLst/>
              <a:gdLst>
                <a:gd name="T0" fmla="*/ 114 w 737"/>
                <a:gd name="T1" fmla="*/ 340 h 1134"/>
                <a:gd name="T2" fmla="*/ 114 w 737"/>
                <a:gd name="T3" fmla="*/ 397 h 1134"/>
                <a:gd name="T4" fmla="*/ 0 w 737"/>
                <a:gd name="T5" fmla="*/ 397 h 1134"/>
                <a:gd name="T6" fmla="*/ 0 w 737"/>
                <a:gd name="T7" fmla="*/ 510 h 1134"/>
                <a:gd name="T8" fmla="*/ 114 w 737"/>
                <a:gd name="T9" fmla="*/ 510 h 1134"/>
                <a:gd name="T10" fmla="*/ 114 w 737"/>
                <a:gd name="T11" fmla="*/ 964 h 1134"/>
                <a:gd name="T12" fmla="*/ 284 w 737"/>
                <a:gd name="T13" fmla="*/ 964 h 1134"/>
                <a:gd name="T14" fmla="*/ 284 w 737"/>
                <a:gd name="T15" fmla="*/ 907 h 1134"/>
                <a:gd name="T16" fmla="*/ 341 w 737"/>
                <a:gd name="T17" fmla="*/ 907 h 1134"/>
                <a:gd name="T18" fmla="*/ 341 w 737"/>
                <a:gd name="T19" fmla="*/ 1021 h 1134"/>
                <a:gd name="T20" fmla="*/ 397 w 737"/>
                <a:gd name="T21" fmla="*/ 1021 h 1134"/>
                <a:gd name="T22" fmla="*/ 397 w 737"/>
                <a:gd name="T23" fmla="*/ 1134 h 1134"/>
                <a:gd name="T24" fmla="*/ 624 w 737"/>
                <a:gd name="T25" fmla="*/ 1134 h 1134"/>
                <a:gd name="T26" fmla="*/ 624 w 737"/>
                <a:gd name="T27" fmla="*/ 1077 h 1134"/>
                <a:gd name="T28" fmla="*/ 681 w 737"/>
                <a:gd name="T29" fmla="*/ 1077 h 1134"/>
                <a:gd name="T30" fmla="*/ 681 w 737"/>
                <a:gd name="T31" fmla="*/ 794 h 1134"/>
                <a:gd name="T32" fmla="*/ 567 w 737"/>
                <a:gd name="T33" fmla="*/ 794 h 1134"/>
                <a:gd name="T34" fmla="*/ 567 w 737"/>
                <a:gd name="T35" fmla="*/ 850 h 1134"/>
                <a:gd name="T36" fmla="*/ 511 w 737"/>
                <a:gd name="T37" fmla="*/ 850 h 1134"/>
                <a:gd name="T38" fmla="*/ 511 w 737"/>
                <a:gd name="T39" fmla="*/ 737 h 1134"/>
                <a:gd name="T40" fmla="*/ 454 w 737"/>
                <a:gd name="T41" fmla="*/ 737 h 1134"/>
                <a:gd name="T42" fmla="*/ 453 w 737"/>
                <a:gd name="T43" fmla="*/ 566 h 1134"/>
                <a:gd name="T44" fmla="*/ 511 w 737"/>
                <a:gd name="T45" fmla="*/ 567 h 1134"/>
                <a:gd name="T46" fmla="*/ 511 w 737"/>
                <a:gd name="T47" fmla="*/ 510 h 1134"/>
                <a:gd name="T48" fmla="*/ 567 w 737"/>
                <a:gd name="T49" fmla="*/ 510 h 1134"/>
                <a:gd name="T50" fmla="*/ 567 w 737"/>
                <a:gd name="T51" fmla="*/ 340 h 1134"/>
                <a:gd name="T52" fmla="*/ 624 w 737"/>
                <a:gd name="T53" fmla="*/ 340 h 1134"/>
                <a:gd name="T54" fmla="*/ 624 w 737"/>
                <a:gd name="T55" fmla="*/ 170 h 1134"/>
                <a:gd name="T56" fmla="*/ 737 w 737"/>
                <a:gd name="T57" fmla="*/ 170 h 1134"/>
                <a:gd name="T58" fmla="*/ 737 w 737"/>
                <a:gd name="T59" fmla="*/ 113 h 1134"/>
                <a:gd name="T60" fmla="*/ 624 w 737"/>
                <a:gd name="T61" fmla="*/ 113 h 1134"/>
                <a:gd name="T62" fmla="*/ 624 w 737"/>
                <a:gd name="T63" fmla="*/ 57 h 1134"/>
                <a:gd name="T64" fmla="*/ 567 w 737"/>
                <a:gd name="T65" fmla="*/ 57 h 1134"/>
                <a:gd name="T66" fmla="*/ 567 w 737"/>
                <a:gd name="T67" fmla="*/ 0 h 1134"/>
                <a:gd name="T68" fmla="*/ 454 w 737"/>
                <a:gd name="T69" fmla="*/ 0 h 1134"/>
                <a:gd name="T70" fmla="*/ 454 w 737"/>
                <a:gd name="T71" fmla="*/ 57 h 1134"/>
                <a:gd name="T72" fmla="*/ 397 w 737"/>
                <a:gd name="T73" fmla="*/ 57 h 1134"/>
                <a:gd name="T74" fmla="*/ 397 w 737"/>
                <a:gd name="T75" fmla="*/ 113 h 1134"/>
                <a:gd name="T76" fmla="*/ 341 w 737"/>
                <a:gd name="T77" fmla="*/ 113 h 1134"/>
                <a:gd name="T78" fmla="*/ 341 w 737"/>
                <a:gd name="T79" fmla="*/ 227 h 1134"/>
                <a:gd name="T80" fmla="*/ 227 w 737"/>
                <a:gd name="T81" fmla="*/ 227 h 1134"/>
                <a:gd name="T82" fmla="*/ 227 w 737"/>
                <a:gd name="T83" fmla="*/ 283 h 1134"/>
                <a:gd name="T84" fmla="*/ 170 w 737"/>
                <a:gd name="T85" fmla="*/ 283 h 1134"/>
                <a:gd name="T86" fmla="*/ 170 w 737"/>
                <a:gd name="T87" fmla="*/ 340 h 1134"/>
                <a:gd name="T88" fmla="*/ 114 w 737"/>
                <a:gd name="T8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114" y="340"/>
                  </a:move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3" y="566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70" name="グループ化 169"/>
          <p:cNvGrpSpPr/>
          <p:nvPr/>
        </p:nvGrpSpPr>
        <p:grpSpPr>
          <a:xfrm>
            <a:off x="5639303" y="3989452"/>
            <a:ext cx="1242361" cy="1236259"/>
            <a:chOff x="6227968" y="5585232"/>
            <a:chExt cx="1739306" cy="1730763"/>
          </a:xfrm>
        </p:grpSpPr>
        <p:sp>
          <p:nvSpPr>
            <p:cNvPr id="171" name="正方形/長方形 170"/>
            <p:cNvSpPr/>
            <p:nvPr/>
          </p:nvSpPr>
          <p:spPr>
            <a:xfrm>
              <a:off x="6227968" y="5585232"/>
              <a:ext cx="568233" cy="3139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57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6905512" y="6426639"/>
              <a:ext cx="568233" cy="3139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57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6319725" y="7002074"/>
              <a:ext cx="568233" cy="3139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57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7399041" y="6214675"/>
              <a:ext cx="568233" cy="3139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57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6D385686-E06D-424F-9163-19593969EA34}"/>
              </a:ext>
            </a:extLst>
          </p:cNvPr>
          <p:cNvSpPr txBox="1"/>
          <p:nvPr/>
        </p:nvSpPr>
        <p:spPr>
          <a:xfrm>
            <a:off x="132324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岡山県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B0D789D0-8448-454B-8B56-A8B76FBA7A6C}"/>
              </a:ext>
            </a:extLst>
          </p:cNvPr>
          <p:cNvSpPr txBox="1"/>
          <p:nvPr/>
        </p:nvSpPr>
        <p:spPr>
          <a:xfrm>
            <a:off x="97046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62" name="直線コネクタ 161">
            <a:extLst>
              <a:ext uri="{FF2B5EF4-FFF2-40B4-BE49-F238E27FC236}">
                <a16:creationId xmlns:a16="http://schemas.microsoft.com/office/drawing/2014/main" id="{0E899B50-E8A4-41E7-B1B9-D68521B71014}"/>
              </a:ext>
            </a:extLst>
          </p:cNvPr>
          <p:cNvCxnSpPr/>
          <p:nvPr/>
        </p:nvCxnSpPr>
        <p:spPr>
          <a:xfrm>
            <a:off x="123935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975">
            <a:extLst>
              <a:ext uri="{FF2B5EF4-FFF2-40B4-BE49-F238E27FC236}">
                <a16:creationId xmlns:a16="http://schemas.microsoft.com/office/drawing/2014/main" id="{752D0188-90DF-4E7F-A477-E3127E65C4C5}"/>
              </a:ext>
            </a:extLst>
          </p:cNvPr>
          <p:cNvGrpSpPr>
            <a:grpSpLocks/>
          </p:cNvGrpSpPr>
          <p:nvPr/>
        </p:nvGrpSpPr>
        <p:grpSpPr bwMode="auto">
          <a:xfrm>
            <a:off x="392995" y="3529775"/>
            <a:ext cx="1992313" cy="2764518"/>
            <a:chOff x="3522" y="2457"/>
            <a:chExt cx="1757" cy="2438"/>
          </a:xfrm>
        </p:grpSpPr>
        <p:sp>
          <p:nvSpPr>
            <p:cNvPr id="164" name="Freeform 976">
              <a:extLst>
                <a:ext uri="{FF2B5EF4-FFF2-40B4-BE49-F238E27FC236}">
                  <a16:creationId xmlns:a16="http://schemas.microsoft.com/office/drawing/2014/main" id="{2E378D4D-BC62-4EB5-A17F-EC66DAED0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457"/>
              <a:ext cx="1134" cy="1814"/>
            </a:xfrm>
            <a:custGeom>
              <a:avLst/>
              <a:gdLst>
                <a:gd name="T0" fmla="*/ 964 w 1134"/>
                <a:gd name="T1" fmla="*/ 454 h 1814"/>
                <a:gd name="T2" fmla="*/ 1020 w 1134"/>
                <a:gd name="T3" fmla="*/ 567 h 1814"/>
                <a:gd name="T4" fmla="*/ 1077 w 1134"/>
                <a:gd name="T5" fmla="*/ 510 h 1814"/>
                <a:gd name="T6" fmla="*/ 1134 w 1134"/>
                <a:gd name="T7" fmla="*/ 794 h 1814"/>
                <a:gd name="T8" fmla="*/ 1077 w 1134"/>
                <a:gd name="T9" fmla="*/ 851 h 1814"/>
                <a:gd name="T10" fmla="*/ 1020 w 1134"/>
                <a:gd name="T11" fmla="*/ 907 h 1814"/>
                <a:gd name="T12" fmla="*/ 1077 w 1134"/>
                <a:gd name="T13" fmla="*/ 1021 h 1814"/>
                <a:gd name="T14" fmla="*/ 1134 w 1134"/>
                <a:gd name="T15" fmla="*/ 1077 h 1814"/>
                <a:gd name="T16" fmla="*/ 1077 w 1134"/>
                <a:gd name="T17" fmla="*/ 1191 h 1814"/>
                <a:gd name="T18" fmla="*/ 1134 w 1134"/>
                <a:gd name="T19" fmla="*/ 1361 h 1814"/>
                <a:gd name="T20" fmla="*/ 1020 w 1134"/>
                <a:gd name="T21" fmla="*/ 1418 h 1814"/>
                <a:gd name="T22" fmla="*/ 850 w 1134"/>
                <a:gd name="T23" fmla="*/ 1758 h 1814"/>
                <a:gd name="T24" fmla="*/ 510 w 1134"/>
                <a:gd name="T25" fmla="*/ 1814 h 1814"/>
                <a:gd name="T26" fmla="*/ 397 w 1134"/>
                <a:gd name="T27" fmla="*/ 1588 h 1814"/>
                <a:gd name="T28" fmla="*/ 226 w 1134"/>
                <a:gd name="T29" fmla="*/ 1418 h 1814"/>
                <a:gd name="T30" fmla="*/ 170 w 1134"/>
                <a:gd name="T31" fmla="*/ 1361 h 1814"/>
                <a:gd name="T32" fmla="*/ 226 w 1134"/>
                <a:gd name="T33" fmla="*/ 1247 h 1814"/>
                <a:gd name="T34" fmla="*/ 170 w 1134"/>
                <a:gd name="T35" fmla="*/ 1191 h 1814"/>
                <a:gd name="T36" fmla="*/ 56 w 1134"/>
                <a:gd name="T37" fmla="*/ 1134 h 1814"/>
                <a:gd name="T38" fmla="*/ 0 w 1134"/>
                <a:gd name="T39" fmla="*/ 907 h 1814"/>
                <a:gd name="T40" fmla="*/ 113 w 1134"/>
                <a:gd name="T41" fmla="*/ 851 h 1814"/>
                <a:gd name="T42" fmla="*/ 170 w 1134"/>
                <a:gd name="T43" fmla="*/ 737 h 1814"/>
                <a:gd name="T44" fmla="*/ 283 w 1134"/>
                <a:gd name="T45" fmla="*/ 737 h 1814"/>
                <a:gd name="T46" fmla="*/ 340 w 1134"/>
                <a:gd name="T47" fmla="*/ 794 h 1814"/>
                <a:gd name="T48" fmla="*/ 397 w 1134"/>
                <a:gd name="T49" fmla="*/ 624 h 1814"/>
                <a:gd name="T50" fmla="*/ 453 w 1134"/>
                <a:gd name="T51" fmla="*/ 567 h 1814"/>
                <a:gd name="T52" fmla="*/ 567 w 1134"/>
                <a:gd name="T53" fmla="*/ 283 h 1814"/>
                <a:gd name="T54" fmla="*/ 510 w 1134"/>
                <a:gd name="T55" fmla="*/ 227 h 1814"/>
                <a:gd name="T56" fmla="*/ 453 w 1134"/>
                <a:gd name="T57" fmla="*/ 170 h 1814"/>
                <a:gd name="T58" fmla="*/ 510 w 1134"/>
                <a:gd name="T59" fmla="*/ 0 h 1814"/>
                <a:gd name="T60" fmla="*/ 623 w 1134"/>
                <a:gd name="T61" fmla="*/ 57 h 1814"/>
                <a:gd name="T62" fmla="*/ 737 w 1134"/>
                <a:gd name="T63" fmla="*/ 0 h 1814"/>
                <a:gd name="T64" fmla="*/ 680 w 1134"/>
                <a:gd name="T65" fmla="*/ 113 h 1814"/>
                <a:gd name="T66" fmla="*/ 794 w 1134"/>
                <a:gd name="T67" fmla="*/ 227 h 1814"/>
                <a:gd name="T68" fmla="*/ 850 w 1134"/>
                <a:gd name="T69" fmla="*/ 283 h 1814"/>
                <a:gd name="T70" fmla="*/ 964 w 1134"/>
                <a:gd name="T71" fmla="*/ 39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814">
                  <a:moveTo>
                    <a:pt x="964" y="397"/>
                  </a:moveTo>
                  <a:lnTo>
                    <a:pt x="96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794"/>
                  </a:lnTo>
                  <a:lnTo>
                    <a:pt x="1077" y="79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34" y="1191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850" y="1418"/>
                  </a:lnTo>
                  <a:lnTo>
                    <a:pt x="850" y="1758"/>
                  </a:lnTo>
                  <a:lnTo>
                    <a:pt x="510" y="1758"/>
                  </a:lnTo>
                  <a:lnTo>
                    <a:pt x="510" y="1814"/>
                  </a:lnTo>
                  <a:lnTo>
                    <a:pt x="397" y="1814"/>
                  </a:lnTo>
                  <a:lnTo>
                    <a:pt x="397" y="1588"/>
                  </a:lnTo>
                  <a:lnTo>
                    <a:pt x="226" y="1588"/>
                  </a:lnTo>
                  <a:lnTo>
                    <a:pt x="226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97"/>
                  </a:lnTo>
                  <a:lnTo>
                    <a:pt x="964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5" name="Freeform 977">
              <a:extLst>
                <a:ext uri="{FF2B5EF4-FFF2-40B4-BE49-F238E27FC236}">
                  <a16:creationId xmlns:a16="http://schemas.microsoft.com/office/drawing/2014/main" id="{7BDD1B03-440D-4653-BECB-2D78FA676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75"/>
              <a:ext cx="284" cy="510"/>
            </a:xfrm>
            <a:custGeom>
              <a:avLst/>
              <a:gdLst>
                <a:gd name="T0" fmla="*/ 0 w 284"/>
                <a:gd name="T1" fmla="*/ 0 h 510"/>
                <a:gd name="T2" fmla="*/ 0 w 284"/>
                <a:gd name="T3" fmla="*/ 340 h 510"/>
                <a:gd name="T4" fmla="*/ 57 w 284"/>
                <a:gd name="T5" fmla="*/ 340 h 510"/>
                <a:gd name="T6" fmla="*/ 57 w 284"/>
                <a:gd name="T7" fmla="*/ 453 h 510"/>
                <a:gd name="T8" fmla="*/ 114 w 284"/>
                <a:gd name="T9" fmla="*/ 453 h 510"/>
                <a:gd name="T10" fmla="*/ 114 w 284"/>
                <a:gd name="T11" fmla="*/ 510 h 510"/>
                <a:gd name="T12" fmla="*/ 284 w 284"/>
                <a:gd name="T13" fmla="*/ 510 h 510"/>
                <a:gd name="T14" fmla="*/ 284 w 284"/>
                <a:gd name="T15" fmla="*/ 56 h 510"/>
                <a:gd name="T16" fmla="*/ 170 w 284"/>
                <a:gd name="T17" fmla="*/ 56 h 510"/>
                <a:gd name="T18" fmla="*/ 170 w 284"/>
                <a:gd name="T19" fmla="*/ 0 h 510"/>
                <a:gd name="T20" fmla="*/ 0 w 284"/>
                <a:gd name="T2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510">
                  <a:moveTo>
                    <a:pt x="0" y="0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" name="Freeform 978">
              <a:extLst>
                <a:ext uri="{FF2B5EF4-FFF2-40B4-BE49-F238E27FC236}">
                  <a16:creationId xmlns:a16="http://schemas.microsoft.com/office/drawing/2014/main" id="{B268E438-CF74-4803-B61E-E9D1F0B07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4215"/>
              <a:ext cx="624" cy="680"/>
            </a:xfrm>
            <a:custGeom>
              <a:avLst/>
              <a:gdLst>
                <a:gd name="T0" fmla="*/ 57 w 624"/>
                <a:gd name="T1" fmla="*/ 56 h 680"/>
                <a:gd name="T2" fmla="*/ 57 w 624"/>
                <a:gd name="T3" fmla="*/ 397 h 680"/>
                <a:gd name="T4" fmla="*/ 0 w 624"/>
                <a:gd name="T5" fmla="*/ 397 h 680"/>
                <a:gd name="T6" fmla="*/ 0 w 624"/>
                <a:gd name="T7" fmla="*/ 567 h 680"/>
                <a:gd name="T8" fmla="*/ 57 w 624"/>
                <a:gd name="T9" fmla="*/ 567 h 680"/>
                <a:gd name="T10" fmla="*/ 57 w 624"/>
                <a:gd name="T11" fmla="*/ 623 h 680"/>
                <a:gd name="T12" fmla="*/ 113 w 624"/>
                <a:gd name="T13" fmla="*/ 623 h 680"/>
                <a:gd name="T14" fmla="*/ 113 w 624"/>
                <a:gd name="T15" fmla="*/ 680 h 680"/>
                <a:gd name="T16" fmla="*/ 283 w 624"/>
                <a:gd name="T17" fmla="*/ 680 h 680"/>
                <a:gd name="T18" fmla="*/ 283 w 624"/>
                <a:gd name="T19" fmla="*/ 567 h 680"/>
                <a:gd name="T20" fmla="*/ 454 w 624"/>
                <a:gd name="T21" fmla="*/ 567 h 680"/>
                <a:gd name="T22" fmla="*/ 454 w 624"/>
                <a:gd name="T23" fmla="*/ 453 h 680"/>
                <a:gd name="T24" fmla="*/ 510 w 624"/>
                <a:gd name="T25" fmla="*/ 453 h 680"/>
                <a:gd name="T26" fmla="*/ 510 w 624"/>
                <a:gd name="T27" fmla="*/ 283 h 680"/>
                <a:gd name="T28" fmla="*/ 624 w 624"/>
                <a:gd name="T29" fmla="*/ 283 h 680"/>
                <a:gd name="T30" fmla="*/ 624 w 624"/>
                <a:gd name="T31" fmla="*/ 113 h 680"/>
                <a:gd name="T32" fmla="*/ 567 w 624"/>
                <a:gd name="T33" fmla="*/ 113 h 680"/>
                <a:gd name="T34" fmla="*/ 567 w 624"/>
                <a:gd name="T35" fmla="*/ 0 h 680"/>
                <a:gd name="T36" fmla="*/ 170 w 624"/>
                <a:gd name="T37" fmla="*/ 0 h 680"/>
                <a:gd name="T38" fmla="*/ 170 w 624"/>
                <a:gd name="T39" fmla="*/ 56 h 680"/>
                <a:gd name="T40" fmla="*/ 113 w 624"/>
                <a:gd name="T41" fmla="*/ 56 h 680"/>
                <a:gd name="T42" fmla="*/ 57 w 624"/>
                <a:gd name="T43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680">
                  <a:moveTo>
                    <a:pt x="57" y="56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" name="Freeform 979">
              <a:extLst>
                <a:ext uri="{FF2B5EF4-FFF2-40B4-BE49-F238E27FC236}">
                  <a16:creationId xmlns:a16="http://schemas.microsoft.com/office/drawing/2014/main" id="{8F42744B-3C69-4291-9117-C4ACF19E1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442"/>
              <a:ext cx="454" cy="226"/>
            </a:xfrm>
            <a:custGeom>
              <a:avLst/>
              <a:gdLst>
                <a:gd name="T0" fmla="*/ 397 w 454"/>
                <a:gd name="T1" fmla="*/ 113 h 226"/>
                <a:gd name="T2" fmla="*/ 397 w 454"/>
                <a:gd name="T3" fmla="*/ 56 h 226"/>
                <a:gd name="T4" fmla="*/ 454 w 454"/>
                <a:gd name="T5" fmla="*/ 56 h 226"/>
                <a:gd name="T6" fmla="*/ 454 w 454"/>
                <a:gd name="T7" fmla="*/ 0 h 226"/>
                <a:gd name="T8" fmla="*/ 113 w 454"/>
                <a:gd name="T9" fmla="*/ 0 h 226"/>
                <a:gd name="T10" fmla="*/ 113 w 454"/>
                <a:gd name="T11" fmla="*/ 56 h 226"/>
                <a:gd name="T12" fmla="*/ 57 w 454"/>
                <a:gd name="T13" fmla="*/ 56 h 226"/>
                <a:gd name="T14" fmla="*/ 57 w 454"/>
                <a:gd name="T15" fmla="*/ 113 h 226"/>
                <a:gd name="T16" fmla="*/ 0 w 454"/>
                <a:gd name="T17" fmla="*/ 113 h 226"/>
                <a:gd name="T18" fmla="*/ 0 w 454"/>
                <a:gd name="T19" fmla="*/ 170 h 226"/>
                <a:gd name="T20" fmla="*/ 57 w 454"/>
                <a:gd name="T21" fmla="*/ 170 h 226"/>
                <a:gd name="T22" fmla="*/ 57 w 454"/>
                <a:gd name="T23" fmla="*/ 226 h 226"/>
                <a:gd name="T24" fmla="*/ 170 w 454"/>
                <a:gd name="T25" fmla="*/ 226 h 226"/>
                <a:gd name="T26" fmla="*/ 170 w 454"/>
                <a:gd name="T27" fmla="*/ 113 h 226"/>
                <a:gd name="T28" fmla="*/ 397 w 454"/>
                <a:gd name="T29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226">
                  <a:moveTo>
                    <a:pt x="397" y="113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9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8" name="Freeform 980">
              <a:extLst>
                <a:ext uri="{FF2B5EF4-FFF2-40B4-BE49-F238E27FC236}">
                  <a16:creationId xmlns:a16="http://schemas.microsoft.com/office/drawing/2014/main" id="{DB936465-7735-4909-86C7-930EF605B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421"/>
              <a:ext cx="737" cy="1134"/>
            </a:xfrm>
            <a:custGeom>
              <a:avLst/>
              <a:gdLst>
                <a:gd name="T0" fmla="*/ 114 w 737"/>
                <a:gd name="T1" fmla="*/ 340 h 1134"/>
                <a:gd name="T2" fmla="*/ 114 w 737"/>
                <a:gd name="T3" fmla="*/ 397 h 1134"/>
                <a:gd name="T4" fmla="*/ 0 w 737"/>
                <a:gd name="T5" fmla="*/ 397 h 1134"/>
                <a:gd name="T6" fmla="*/ 0 w 737"/>
                <a:gd name="T7" fmla="*/ 510 h 1134"/>
                <a:gd name="T8" fmla="*/ 114 w 737"/>
                <a:gd name="T9" fmla="*/ 510 h 1134"/>
                <a:gd name="T10" fmla="*/ 114 w 737"/>
                <a:gd name="T11" fmla="*/ 964 h 1134"/>
                <a:gd name="T12" fmla="*/ 284 w 737"/>
                <a:gd name="T13" fmla="*/ 964 h 1134"/>
                <a:gd name="T14" fmla="*/ 284 w 737"/>
                <a:gd name="T15" fmla="*/ 907 h 1134"/>
                <a:gd name="T16" fmla="*/ 341 w 737"/>
                <a:gd name="T17" fmla="*/ 907 h 1134"/>
                <a:gd name="T18" fmla="*/ 341 w 737"/>
                <a:gd name="T19" fmla="*/ 1021 h 1134"/>
                <a:gd name="T20" fmla="*/ 397 w 737"/>
                <a:gd name="T21" fmla="*/ 1021 h 1134"/>
                <a:gd name="T22" fmla="*/ 397 w 737"/>
                <a:gd name="T23" fmla="*/ 1134 h 1134"/>
                <a:gd name="T24" fmla="*/ 624 w 737"/>
                <a:gd name="T25" fmla="*/ 1134 h 1134"/>
                <a:gd name="T26" fmla="*/ 624 w 737"/>
                <a:gd name="T27" fmla="*/ 1077 h 1134"/>
                <a:gd name="T28" fmla="*/ 681 w 737"/>
                <a:gd name="T29" fmla="*/ 1077 h 1134"/>
                <a:gd name="T30" fmla="*/ 681 w 737"/>
                <a:gd name="T31" fmla="*/ 794 h 1134"/>
                <a:gd name="T32" fmla="*/ 567 w 737"/>
                <a:gd name="T33" fmla="*/ 794 h 1134"/>
                <a:gd name="T34" fmla="*/ 567 w 737"/>
                <a:gd name="T35" fmla="*/ 850 h 1134"/>
                <a:gd name="T36" fmla="*/ 511 w 737"/>
                <a:gd name="T37" fmla="*/ 850 h 1134"/>
                <a:gd name="T38" fmla="*/ 511 w 737"/>
                <a:gd name="T39" fmla="*/ 737 h 1134"/>
                <a:gd name="T40" fmla="*/ 454 w 737"/>
                <a:gd name="T41" fmla="*/ 737 h 1134"/>
                <a:gd name="T42" fmla="*/ 453 w 737"/>
                <a:gd name="T43" fmla="*/ 566 h 1134"/>
                <a:gd name="T44" fmla="*/ 511 w 737"/>
                <a:gd name="T45" fmla="*/ 567 h 1134"/>
                <a:gd name="T46" fmla="*/ 511 w 737"/>
                <a:gd name="T47" fmla="*/ 510 h 1134"/>
                <a:gd name="T48" fmla="*/ 567 w 737"/>
                <a:gd name="T49" fmla="*/ 510 h 1134"/>
                <a:gd name="T50" fmla="*/ 567 w 737"/>
                <a:gd name="T51" fmla="*/ 340 h 1134"/>
                <a:gd name="T52" fmla="*/ 624 w 737"/>
                <a:gd name="T53" fmla="*/ 340 h 1134"/>
                <a:gd name="T54" fmla="*/ 624 w 737"/>
                <a:gd name="T55" fmla="*/ 170 h 1134"/>
                <a:gd name="T56" fmla="*/ 737 w 737"/>
                <a:gd name="T57" fmla="*/ 170 h 1134"/>
                <a:gd name="T58" fmla="*/ 737 w 737"/>
                <a:gd name="T59" fmla="*/ 113 h 1134"/>
                <a:gd name="T60" fmla="*/ 624 w 737"/>
                <a:gd name="T61" fmla="*/ 113 h 1134"/>
                <a:gd name="T62" fmla="*/ 624 w 737"/>
                <a:gd name="T63" fmla="*/ 57 h 1134"/>
                <a:gd name="T64" fmla="*/ 567 w 737"/>
                <a:gd name="T65" fmla="*/ 57 h 1134"/>
                <a:gd name="T66" fmla="*/ 567 w 737"/>
                <a:gd name="T67" fmla="*/ 0 h 1134"/>
                <a:gd name="T68" fmla="*/ 454 w 737"/>
                <a:gd name="T69" fmla="*/ 0 h 1134"/>
                <a:gd name="T70" fmla="*/ 454 w 737"/>
                <a:gd name="T71" fmla="*/ 57 h 1134"/>
                <a:gd name="T72" fmla="*/ 397 w 737"/>
                <a:gd name="T73" fmla="*/ 57 h 1134"/>
                <a:gd name="T74" fmla="*/ 397 w 737"/>
                <a:gd name="T75" fmla="*/ 113 h 1134"/>
                <a:gd name="T76" fmla="*/ 341 w 737"/>
                <a:gd name="T77" fmla="*/ 113 h 1134"/>
                <a:gd name="T78" fmla="*/ 341 w 737"/>
                <a:gd name="T79" fmla="*/ 227 h 1134"/>
                <a:gd name="T80" fmla="*/ 227 w 737"/>
                <a:gd name="T81" fmla="*/ 227 h 1134"/>
                <a:gd name="T82" fmla="*/ 227 w 737"/>
                <a:gd name="T83" fmla="*/ 283 h 1134"/>
                <a:gd name="T84" fmla="*/ 170 w 737"/>
                <a:gd name="T85" fmla="*/ 283 h 1134"/>
                <a:gd name="T86" fmla="*/ 170 w 737"/>
                <a:gd name="T87" fmla="*/ 340 h 1134"/>
                <a:gd name="T88" fmla="*/ 114 w 737"/>
                <a:gd name="T8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114" y="340"/>
                  </a:move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3" y="566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5E56838F-2098-4440-8585-543C0828BCB0}"/>
              </a:ext>
            </a:extLst>
          </p:cNvPr>
          <p:cNvGrpSpPr/>
          <p:nvPr/>
        </p:nvGrpSpPr>
        <p:grpSpPr>
          <a:xfrm>
            <a:off x="740540" y="4371620"/>
            <a:ext cx="720000" cy="430244"/>
            <a:chOff x="6555416" y="4900731"/>
            <a:chExt cx="720000" cy="378515"/>
          </a:xfrm>
        </p:grpSpPr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21BFD19A-323D-4785-82BD-E9F95E168C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171F4AB9-B299-4490-97D8-E129F9CC80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22ABF877-969C-4F65-A1D3-AAE3F77E2233}"/>
              </a:ext>
            </a:extLst>
          </p:cNvPr>
          <p:cNvGrpSpPr/>
          <p:nvPr/>
        </p:nvGrpSpPr>
        <p:grpSpPr>
          <a:xfrm>
            <a:off x="1142876" y="5273828"/>
            <a:ext cx="720000" cy="430244"/>
            <a:chOff x="6555416" y="4900731"/>
            <a:chExt cx="720000" cy="378515"/>
          </a:xfrm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E8092204-1E41-422A-B24C-1AC87AF18F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10A14C02-16E8-431D-92B3-BAE8786B1B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B0283A19-2829-4B51-98D8-0060508A39E3}"/>
              </a:ext>
            </a:extLst>
          </p:cNvPr>
          <p:cNvGrpSpPr/>
          <p:nvPr/>
        </p:nvGrpSpPr>
        <p:grpSpPr>
          <a:xfrm>
            <a:off x="1789052" y="4786148"/>
            <a:ext cx="720000" cy="430244"/>
            <a:chOff x="6555416" y="4900731"/>
            <a:chExt cx="720000" cy="378515"/>
          </a:xfrm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196F37F0-B5C9-4867-9E9E-318F5B05A4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530B62FB-E569-4CC3-A925-53D5A42E58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4F7A1DA-02C1-49DB-ABFD-73D2317F871B}"/>
              </a:ext>
            </a:extLst>
          </p:cNvPr>
          <p:cNvGrpSpPr/>
          <p:nvPr/>
        </p:nvGrpSpPr>
        <p:grpSpPr>
          <a:xfrm>
            <a:off x="435740" y="5773700"/>
            <a:ext cx="720000" cy="430244"/>
            <a:chOff x="6555416" y="4900731"/>
            <a:chExt cx="720000" cy="378515"/>
          </a:xfrm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2E7E83FB-3CE1-46D0-B8F2-81D2F117A4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5AD05895-C2F0-4F55-86C2-309F53A9C0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6BF0546A-90C6-4331-BCA0-0A19E22D8E7A}"/>
              </a:ext>
            </a:extLst>
          </p:cNvPr>
          <p:cNvGrpSpPr/>
          <p:nvPr/>
        </p:nvGrpSpPr>
        <p:grpSpPr>
          <a:xfrm>
            <a:off x="4556340" y="1516630"/>
            <a:ext cx="720000" cy="430244"/>
            <a:chOff x="6555416" y="4900731"/>
            <a:chExt cx="720000" cy="378515"/>
          </a:xfrm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1F19AADD-9199-45B3-A20D-EE52ED77B1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真庭市</a:t>
              </a: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F702D0E1-3F93-4D44-8E92-53DC51DC1D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682FDD24-06B5-4EFB-B3CC-2AD8E172DCE9}"/>
              </a:ext>
            </a:extLst>
          </p:cNvPr>
          <p:cNvGrpSpPr/>
          <p:nvPr/>
        </p:nvGrpSpPr>
        <p:grpSpPr>
          <a:xfrm>
            <a:off x="3820527" y="896693"/>
            <a:ext cx="720000" cy="430244"/>
            <a:chOff x="6555416" y="4900731"/>
            <a:chExt cx="720000" cy="378515"/>
          </a:xfrm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10C096F5-D6EB-426A-A4FD-7299424EFC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新庄村</a:t>
              </a: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6072C747-0029-4F6B-9F43-5AE027903A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B08AFC4A-138A-46E9-8C25-3043A9655738}"/>
              </a:ext>
            </a:extLst>
          </p:cNvPr>
          <p:cNvGrpSpPr/>
          <p:nvPr/>
        </p:nvGrpSpPr>
        <p:grpSpPr>
          <a:xfrm>
            <a:off x="3269326" y="2154135"/>
            <a:ext cx="720000" cy="430244"/>
            <a:chOff x="6555416" y="4900731"/>
            <a:chExt cx="720000" cy="378515"/>
          </a:xfrm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FCCA8E52-BE8C-432A-AACD-BE0B6792A1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新見市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B02728FA-E8FD-45C2-9039-9762144624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869C81D5-1641-4E24-95DD-6CDCAB3CC932}"/>
              </a:ext>
            </a:extLst>
          </p:cNvPr>
          <p:cNvGrpSpPr/>
          <p:nvPr/>
        </p:nvGrpSpPr>
        <p:grpSpPr>
          <a:xfrm>
            <a:off x="7969715" y="793187"/>
            <a:ext cx="720000" cy="430244"/>
            <a:chOff x="6555416" y="4900731"/>
            <a:chExt cx="720000" cy="378515"/>
          </a:xfrm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F058C478-8ACD-411C-BAEF-32AEB6901E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西粟倉村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CFB94EB5-9746-4D51-BA31-B7724493B0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6D08DD2C-A718-4A13-8DCE-7F99C16DD4F4}"/>
              </a:ext>
            </a:extLst>
          </p:cNvPr>
          <p:cNvGrpSpPr/>
          <p:nvPr/>
        </p:nvGrpSpPr>
        <p:grpSpPr>
          <a:xfrm>
            <a:off x="5663036" y="925273"/>
            <a:ext cx="720000" cy="430244"/>
            <a:chOff x="6555416" y="4900731"/>
            <a:chExt cx="720000" cy="378515"/>
          </a:xfrm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B4E654F3-1645-491F-B842-E87CD1031C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鏡野町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4AF9478B-6855-4CA7-8D44-FB5766EEE7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E5A80B13-7728-48A8-8254-3279D07BD2B5}"/>
              </a:ext>
            </a:extLst>
          </p:cNvPr>
          <p:cNvGrpSpPr/>
          <p:nvPr/>
        </p:nvGrpSpPr>
        <p:grpSpPr>
          <a:xfrm>
            <a:off x="6414574" y="1285923"/>
            <a:ext cx="720000" cy="430244"/>
            <a:chOff x="6555416" y="4900731"/>
            <a:chExt cx="720000" cy="378515"/>
          </a:xfrm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C3A4EA88-F6D1-4AD9-B307-2B589AFAD4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津山市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DB1D2983-1543-4C0E-BB0E-AC0CF98BDC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0C209059-A0E5-4339-8EF0-00A393381BDC}"/>
              </a:ext>
            </a:extLst>
          </p:cNvPr>
          <p:cNvGrpSpPr/>
          <p:nvPr/>
        </p:nvGrpSpPr>
        <p:grpSpPr>
          <a:xfrm>
            <a:off x="7196667" y="1285923"/>
            <a:ext cx="720000" cy="430244"/>
            <a:chOff x="6555416" y="4900731"/>
            <a:chExt cx="720000" cy="378515"/>
          </a:xfrm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5E3BC6D2-CC9B-4CC1-A766-23FDAF9150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奈義町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9DFDE8B9-555F-4132-BB8D-2FCFA6A38F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EDBFA21B-CC61-4C9A-A51E-ADC8F3E6847F}"/>
              </a:ext>
            </a:extLst>
          </p:cNvPr>
          <p:cNvGrpSpPr/>
          <p:nvPr/>
        </p:nvGrpSpPr>
        <p:grpSpPr>
          <a:xfrm>
            <a:off x="6804334" y="1772555"/>
            <a:ext cx="720000" cy="430244"/>
            <a:chOff x="6555416" y="4900731"/>
            <a:chExt cx="720000" cy="378515"/>
          </a:xfrm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E9742AF8-66A0-45B6-B0A8-70C8497BE8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勝央町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A0DFA670-9CC7-4E5C-9B0B-9F19493DDB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26502D91-FF64-4CA5-8D8A-19A4236F94FD}"/>
              </a:ext>
            </a:extLst>
          </p:cNvPr>
          <p:cNvGrpSpPr/>
          <p:nvPr/>
        </p:nvGrpSpPr>
        <p:grpSpPr>
          <a:xfrm>
            <a:off x="7651622" y="2066169"/>
            <a:ext cx="720000" cy="430244"/>
            <a:chOff x="6555416" y="4900731"/>
            <a:chExt cx="720000" cy="378515"/>
          </a:xfrm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5FDBFD2B-3A25-4C40-B9DC-143E49282D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美作市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982255C3-AAE7-40B0-AB7D-8E41AD1BFF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F9852CB2-8CE5-4B85-9591-8F96028780EC}"/>
              </a:ext>
            </a:extLst>
          </p:cNvPr>
          <p:cNvGrpSpPr/>
          <p:nvPr/>
        </p:nvGrpSpPr>
        <p:grpSpPr>
          <a:xfrm>
            <a:off x="5613097" y="4037582"/>
            <a:ext cx="720000" cy="430244"/>
            <a:chOff x="6555416" y="4900731"/>
            <a:chExt cx="720000" cy="378515"/>
          </a:xfrm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0FA6948F-21E9-458D-BCDA-473E6EE3F7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岡山市</a:t>
              </a:r>
              <a:endParaRPr lang="zh-TW" altLang="en-US" sz="900" spc="36" dirty="0">
                <a:ln w="11430"/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4CC60B35-981A-468F-BE16-2B3881764D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0F0FB67D-C9E2-43D3-B6BA-3686B0D335E8}"/>
              </a:ext>
            </a:extLst>
          </p:cNvPr>
          <p:cNvGrpSpPr/>
          <p:nvPr/>
        </p:nvGrpSpPr>
        <p:grpSpPr>
          <a:xfrm>
            <a:off x="5948657" y="2217171"/>
            <a:ext cx="720000" cy="430244"/>
            <a:chOff x="6555416" y="4900731"/>
            <a:chExt cx="720000" cy="378515"/>
          </a:xfrm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C8A3DEDF-3BA9-4121-B60B-2E5E404234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美咲町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D09581D5-959E-4E3A-B030-79B5453339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A976E77C-A26E-4FB6-AECF-1862F6B45014}"/>
              </a:ext>
            </a:extLst>
          </p:cNvPr>
          <p:cNvGrpSpPr/>
          <p:nvPr/>
        </p:nvGrpSpPr>
        <p:grpSpPr>
          <a:xfrm>
            <a:off x="5948657" y="2695344"/>
            <a:ext cx="720000" cy="430244"/>
            <a:chOff x="6555416" y="4900731"/>
            <a:chExt cx="720000" cy="378515"/>
          </a:xfrm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B888C1A6-F02A-44BB-9044-57479ED602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久米南町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7F43342D-8A61-4A4F-A4DF-19E6E021D3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59215EB7-ED4D-4282-807E-2E961FFFC9A1}"/>
              </a:ext>
            </a:extLst>
          </p:cNvPr>
          <p:cNvGrpSpPr/>
          <p:nvPr/>
        </p:nvGrpSpPr>
        <p:grpSpPr>
          <a:xfrm>
            <a:off x="6091270" y="3450353"/>
            <a:ext cx="720000" cy="430244"/>
            <a:chOff x="6555416" y="4900731"/>
            <a:chExt cx="720000" cy="378515"/>
          </a:xfrm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02C2BD5C-5C29-4642-B52A-36DBE29B29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赤磐市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39FC4C3D-E98C-4899-822F-54F129E9C1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6CD4F0E3-9CF6-489C-9ABA-112F7E637684}"/>
              </a:ext>
            </a:extLst>
          </p:cNvPr>
          <p:cNvGrpSpPr/>
          <p:nvPr/>
        </p:nvGrpSpPr>
        <p:grpSpPr>
          <a:xfrm>
            <a:off x="6871446" y="3223850"/>
            <a:ext cx="720000" cy="430244"/>
            <a:chOff x="6555416" y="4900731"/>
            <a:chExt cx="720000" cy="378515"/>
          </a:xfrm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DF5FD102-3893-4577-BB99-A444F0727F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和気町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B94984DE-5147-4D53-AE47-684A8C6401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7258E1B4-FF71-4292-8F7D-1A43B07CCD1B}"/>
              </a:ext>
            </a:extLst>
          </p:cNvPr>
          <p:cNvGrpSpPr/>
          <p:nvPr/>
        </p:nvGrpSpPr>
        <p:grpSpPr>
          <a:xfrm>
            <a:off x="7601288" y="3676856"/>
            <a:ext cx="720000" cy="430244"/>
            <a:chOff x="6555416" y="4900731"/>
            <a:chExt cx="720000" cy="378515"/>
          </a:xfrm>
        </p:grpSpPr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1608ED7A-A44E-43D0-9592-5364619AA4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備前市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D774A50A-38A8-456A-9B1D-CD81B71923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5FF3AA60-9FB3-4D3B-930F-D3DD0F7E247A}"/>
              </a:ext>
            </a:extLst>
          </p:cNvPr>
          <p:cNvGrpSpPr/>
          <p:nvPr/>
        </p:nvGrpSpPr>
        <p:grpSpPr>
          <a:xfrm>
            <a:off x="6930169" y="4406698"/>
            <a:ext cx="720000" cy="430244"/>
            <a:chOff x="6555416" y="4900731"/>
            <a:chExt cx="720000" cy="378515"/>
          </a:xfrm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9675ACE2-62A0-43F5-BA11-5D3C12680D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瀬戸内市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7AC93A1E-74C9-4E53-822D-BA336A9E70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F8ADF43F-FC9E-42F1-8769-E4E3AB434CA0}"/>
              </a:ext>
            </a:extLst>
          </p:cNvPr>
          <p:cNvGrpSpPr/>
          <p:nvPr/>
        </p:nvGrpSpPr>
        <p:grpSpPr>
          <a:xfrm>
            <a:off x="3537773" y="3462818"/>
            <a:ext cx="720000" cy="430244"/>
            <a:chOff x="6555416" y="4900731"/>
            <a:chExt cx="720000" cy="378515"/>
          </a:xfrm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63B1C4ED-DA49-4D4A-B7CD-19B4D44453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高梁市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D54B7AA2-C82D-41DB-8F9F-7BBE1303A7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C9C212B6-8350-457D-AF1E-C35ABAC30191}"/>
              </a:ext>
            </a:extLst>
          </p:cNvPr>
          <p:cNvGrpSpPr/>
          <p:nvPr/>
        </p:nvGrpSpPr>
        <p:grpSpPr>
          <a:xfrm>
            <a:off x="3025403" y="4561776"/>
            <a:ext cx="720000" cy="430244"/>
            <a:chOff x="6555416" y="4900731"/>
            <a:chExt cx="720000" cy="378515"/>
          </a:xfrm>
        </p:grpSpPr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CD8B463F-F957-430D-9DF4-51D03CA2E9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井原市</a:t>
              </a:r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03D7A9F7-E3CA-4F7D-A361-762A1B7DD1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DB762431-F1BF-4781-A6CD-614A2BFA1E04}"/>
              </a:ext>
            </a:extLst>
          </p:cNvPr>
          <p:cNvGrpSpPr/>
          <p:nvPr/>
        </p:nvGrpSpPr>
        <p:grpSpPr>
          <a:xfrm>
            <a:off x="4754177" y="3127258"/>
            <a:ext cx="720000" cy="430244"/>
            <a:chOff x="6555416" y="4900731"/>
            <a:chExt cx="720000" cy="378515"/>
          </a:xfrm>
        </p:grpSpPr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06AFD4E4-1F4D-446A-8129-9C643CB106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吉備中央町</a:t>
              </a:r>
            </a:p>
          </p:txBody>
        </p:sp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1C71520F-C5B0-4A2C-B7AB-B1408A81EF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908AECE9-4266-467D-8C16-EC84805B59CC}"/>
              </a:ext>
            </a:extLst>
          </p:cNvPr>
          <p:cNvGrpSpPr/>
          <p:nvPr/>
        </p:nvGrpSpPr>
        <p:grpSpPr>
          <a:xfrm>
            <a:off x="4589640" y="4163417"/>
            <a:ext cx="720000" cy="430244"/>
            <a:chOff x="6555416" y="4900731"/>
            <a:chExt cx="720000" cy="378515"/>
          </a:xfrm>
        </p:grpSpPr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6947B177-171F-496C-9D44-121B020C2F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総社市</a:t>
              </a:r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FC569FC0-9B01-475E-94CC-86468008C8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2B838C57-69FC-4756-B70A-9F1C5A7DDD93}"/>
              </a:ext>
            </a:extLst>
          </p:cNvPr>
          <p:cNvGrpSpPr/>
          <p:nvPr/>
        </p:nvGrpSpPr>
        <p:grpSpPr>
          <a:xfrm>
            <a:off x="4589640" y="4851314"/>
            <a:ext cx="720000" cy="430244"/>
            <a:chOff x="6555416" y="4900731"/>
            <a:chExt cx="720000" cy="378515"/>
          </a:xfrm>
        </p:grpSpPr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A1C76E7F-7195-4ACD-86DA-0C1E3815C8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倉敷市</a:t>
              </a: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B27D1063-F579-4D33-8E6D-D42DA61EDC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7FF00F4E-E0FB-4030-B2A3-E328F18D78FB}"/>
              </a:ext>
            </a:extLst>
          </p:cNvPr>
          <p:cNvGrpSpPr/>
          <p:nvPr/>
        </p:nvGrpSpPr>
        <p:grpSpPr>
          <a:xfrm>
            <a:off x="5378205" y="4851314"/>
            <a:ext cx="720000" cy="430244"/>
            <a:chOff x="6555416" y="4900731"/>
            <a:chExt cx="720000" cy="378515"/>
          </a:xfrm>
        </p:grpSpPr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BCA4AB5A-948E-4D24-AB80-93B62B44A5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早島町</a:t>
              </a: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E7111F49-E2BB-43D6-A48D-BD26FA082A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ED6D6118-75C5-4FD8-B55C-8B7A783D4664}"/>
              </a:ext>
            </a:extLst>
          </p:cNvPr>
          <p:cNvGrpSpPr/>
          <p:nvPr/>
        </p:nvGrpSpPr>
        <p:grpSpPr>
          <a:xfrm>
            <a:off x="5982213" y="5363043"/>
            <a:ext cx="720000" cy="430244"/>
            <a:chOff x="6555416" y="4900731"/>
            <a:chExt cx="720000" cy="378515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0DD9AE9A-E3C4-4558-962E-0E0026EACB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玉野市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1BD2B2D6-518E-4496-A26A-C84B365C09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144C2D32-A0F5-4D07-815F-A0EEE87202E2}"/>
              </a:ext>
            </a:extLst>
          </p:cNvPr>
          <p:cNvGrpSpPr/>
          <p:nvPr/>
        </p:nvGrpSpPr>
        <p:grpSpPr>
          <a:xfrm>
            <a:off x="3042109" y="5439850"/>
            <a:ext cx="720000" cy="430244"/>
            <a:chOff x="6555416" y="4900731"/>
            <a:chExt cx="720000" cy="378515"/>
          </a:xfrm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B7452A2C-11E9-44D8-9DFA-8CFB53D863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笠岡市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9D4EEE98-C3A9-4D1B-827C-B3720F1A9F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63EA1297-6CFA-4318-9ACB-2A27B0C312C4}"/>
              </a:ext>
            </a:extLst>
          </p:cNvPr>
          <p:cNvGrpSpPr/>
          <p:nvPr/>
        </p:nvGrpSpPr>
        <p:grpSpPr>
          <a:xfrm>
            <a:off x="3813896" y="5656361"/>
            <a:ext cx="720000" cy="430244"/>
            <a:chOff x="6555416" y="4900731"/>
            <a:chExt cx="720000" cy="378515"/>
          </a:xfrm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C34E838E-369D-4DD9-9AD4-9ABD9EE482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里庄町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ADFFA04E-74AE-407A-AD62-3075DD9BEE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D364B35B-69EA-4FC5-91CF-FC848739DF8E}"/>
              </a:ext>
            </a:extLst>
          </p:cNvPr>
          <p:cNvGrpSpPr/>
          <p:nvPr/>
        </p:nvGrpSpPr>
        <p:grpSpPr>
          <a:xfrm>
            <a:off x="3813896" y="5186578"/>
            <a:ext cx="720000" cy="430244"/>
            <a:chOff x="6555416" y="4900731"/>
            <a:chExt cx="720000" cy="378515"/>
          </a:xfrm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2121733E-64D3-4ADA-A025-BC73972221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浅口市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CAD75896-D848-460F-8423-B2F850F3B6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E518C2D9-AB93-4C02-B334-0F014491E06B}"/>
              </a:ext>
            </a:extLst>
          </p:cNvPr>
          <p:cNvGrpSpPr/>
          <p:nvPr/>
        </p:nvGrpSpPr>
        <p:grpSpPr>
          <a:xfrm>
            <a:off x="3813896" y="4708406"/>
            <a:ext cx="720000" cy="430244"/>
            <a:chOff x="6555416" y="4900731"/>
            <a:chExt cx="720000" cy="378515"/>
          </a:xfrm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B636BA2D-479D-46E8-A3C6-6AE6DE66CE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矢掛町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C5A7FF1F-32C1-4850-B49A-FD00E27286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0DB6EAFC-BCE1-445B-A580-1829CCCED28C}"/>
              </a:ext>
            </a:extLst>
          </p:cNvPr>
          <p:cNvSpPr txBox="1"/>
          <p:nvPr/>
        </p:nvSpPr>
        <p:spPr>
          <a:xfrm>
            <a:off x="710241" y="311393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38" name="Group 974"/>
          <p:cNvGrpSpPr>
            <a:grpSpLocks/>
          </p:cNvGrpSpPr>
          <p:nvPr/>
        </p:nvGrpSpPr>
        <p:grpSpPr bwMode="auto">
          <a:xfrm>
            <a:off x="2612701" y="149679"/>
            <a:ext cx="6107339" cy="6558643"/>
            <a:chOff x="1254" y="132"/>
            <a:chExt cx="5386" cy="5784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2671" y="189"/>
              <a:ext cx="1304" cy="2551"/>
            </a:xfrm>
            <a:custGeom>
              <a:avLst/>
              <a:gdLst>
                <a:gd name="T0" fmla="*/ 227 w 1304"/>
                <a:gd name="T1" fmla="*/ 2551 h 2551"/>
                <a:gd name="T2" fmla="*/ 170 w 1304"/>
                <a:gd name="T3" fmla="*/ 2325 h 2551"/>
                <a:gd name="T4" fmla="*/ 227 w 1304"/>
                <a:gd name="T5" fmla="*/ 2211 h 2551"/>
                <a:gd name="T6" fmla="*/ 170 w 1304"/>
                <a:gd name="T7" fmla="*/ 2098 h 2551"/>
                <a:gd name="T8" fmla="*/ 57 w 1304"/>
                <a:gd name="T9" fmla="*/ 1984 h 2551"/>
                <a:gd name="T10" fmla="*/ 114 w 1304"/>
                <a:gd name="T11" fmla="*/ 1928 h 2551"/>
                <a:gd name="T12" fmla="*/ 57 w 1304"/>
                <a:gd name="T13" fmla="*/ 1814 h 2551"/>
                <a:gd name="T14" fmla="*/ 114 w 1304"/>
                <a:gd name="T15" fmla="*/ 1701 h 2551"/>
                <a:gd name="T16" fmla="*/ 57 w 1304"/>
                <a:gd name="T17" fmla="*/ 1474 h 2551"/>
                <a:gd name="T18" fmla="*/ 114 w 1304"/>
                <a:gd name="T19" fmla="*/ 1304 h 2551"/>
                <a:gd name="T20" fmla="*/ 57 w 1304"/>
                <a:gd name="T21" fmla="*/ 1191 h 2551"/>
                <a:gd name="T22" fmla="*/ 57 w 1304"/>
                <a:gd name="T23" fmla="*/ 907 h 2551"/>
                <a:gd name="T24" fmla="*/ 170 w 1304"/>
                <a:gd name="T25" fmla="*/ 737 h 2551"/>
                <a:gd name="T26" fmla="*/ 114 w 1304"/>
                <a:gd name="T27" fmla="*/ 510 h 2551"/>
                <a:gd name="T28" fmla="*/ 0 w 1304"/>
                <a:gd name="T29" fmla="*/ 170 h 2551"/>
                <a:gd name="T30" fmla="*/ 57 w 1304"/>
                <a:gd name="T31" fmla="*/ 113 h 2551"/>
                <a:gd name="T32" fmla="*/ 114 w 1304"/>
                <a:gd name="T33" fmla="*/ 0 h 2551"/>
                <a:gd name="T34" fmla="*/ 454 w 1304"/>
                <a:gd name="T35" fmla="*/ 57 h 2551"/>
                <a:gd name="T36" fmla="*/ 510 w 1304"/>
                <a:gd name="T37" fmla="*/ 113 h 2551"/>
                <a:gd name="T38" fmla="*/ 851 w 1304"/>
                <a:gd name="T39" fmla="*/ 170 h 2551"/>
                <a:gd name="T40" fmla="*/ 964 w 1304"/>
                <a:gd name="T41" fmla="*/ 227 h 2551"/>
                <a:gd name="T42" fmla="*/ 1021 w 1304"/>
                <a:gd name="T43" fmla="*/ 283 h 2551"/>
                <a:gd name="T44" fmla="*/ 1134 w 1304"/>
                <a:gd name="T45" fmla="*/ 510 h 2551"/>
                <a:gd name="T46" fmla="*/ 1191 w 1304"/>
                <a:gd name="T47" fmla="*/ 737 h 2551"/>
                <a:gd name="T48" fmla="*/ 1077 w 1304"/>
                <a:gd name="T49" fmla="*/ 680 h 2551"/>
                <a:gd name="T50" fmla="*/ 1021 w 1304"/>
                <a:gd name="T51" fmla="*/ 737 h 2551"/>
                <a:gd name="T52" fmla="*/ 964 w 1304"/>
                <a:gd name="T53" fmla="*/ 794 h 2551"/>
                <a:gd name="T54" fmla="*/ 1021 w 1304"/>
                <a:gd name="T55" fmla="*/ 964 h 2551"/>
                <a:gd name="T56" fmla="*/ 964 w 1304"/>
                <a:gd name="T57" fmla="*/ 1021 h 2551"/>
                <a:gd name="T58" fmla="*/ 907 w 1304"/>
                <a:gd name="T59" fmla="*/ 1077 h 2551"/>
                <a:gd name="T60" fmla="*/ 1021 w 1304"/>
                <a:gd name="T61" fmla="*/ 1134 h 2551"/>
                <a:gd name="T62" fmla="*/ 1077 w 1304"/>
                <a:gd name="T63" fmla="*/ 1191 h 2551"/>
                <a:gd name="T64" fmla="*/ 1248 w 1304"/>
                <a:gd name="T65" fmla="*/ 1247 h 2551"/>
                <a:gd name="T66" fmla="*/ 1304 w 1304"/>
                <a:gd name="T67" fmla="*/ 1361 h 2551"/>
                <a:gd name="T68" fmla="*/ 1248 w 1304"/>
                <a:gd name="T69" fmla="*/ 1531 h 2551"/>
                <a:gd name="T70" fmla="*/ 1191 w 1304"/>
                <a:gd name="T71" fmla="*/ 1758 h 2551"/>
                <a:gd name="T72" fmla="*/ 1134 w 1304"/>
                <a:gd name="T73" fmla="*/ 1814 h 2551"/>
                <a:gd name="T74" fmla="*/ 1021 w 1304"/>
                <a:gd name="T75" fmla="*/ 2041 h 2551"/>
                <a:gd name="T76" fmla="*/ 1077 w 1304"/>
                <a:gd name="T77" fmla="*/ 2098 h 2551"/>
                <a:gd name="T78" fmla="*/ 1134 w 1304"/>
                <a:gd name="T79" fmla="*/ 2211 h 2551"/>
                <a:gd name="T80" fmla="*/ 907 w 1304"/>
                <a:gd name="T81" fmla="*/ 2268 h 2551"/>
                <a:gd name="T82" fmla="*/ 681 w 1304"/>
                <a:gd name="T83" fmla="*/ 2211 h 2551"/>
                <a:gd name="T84" fmla="*/ 624 w 1304"/>
                <a:gd name="T85" fmla="*/ 2268 h 2551"/>
                <a:gd name="T86" fmla="*/ 397 w 1304"/>
                <a:gd name="T87" fmla="*/ 2438 h 2551"/>
                <a:gd name="T88" fmla="*/ 340 w 1304"/>
                <a:gd name="T89" fmla="*/ 2495 h 2551"/>
                <a:gd name="T90" fmla="*/ 284 w 1304"/>
                <a:gd name="T91" fmla="*/ 2551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4" h="2551">
                  <a:moveTo>
                    <a:pt x="284" y="2551"/>
                  </a:moveTo>
                  <a:lnTo>
                    <a:pt x="227" y="2551"/>
                  </a:lnTo>
                  <a:lnTo>
                    <a:pt x="227" y="2325"/>
                  </a:lnTo>
                  <a:lnTo>
                    <a:pt x="170" y="2325"/>
                  </a:lnTo>
                  <a:lnTo>
                    <a:pt x="170" y="2211"/>
                  </a:lnTo>
                  <a:lnTo>
                    <a:pt x="227" y="2211"/>
                  </a:lnTo>
                  <a:lnTo>
                    <a:pt x="227" y="2098"/>
                  </a:lnTo>
                  <a:lnTo>
                    <a:pt x="170" y="2098"/>
                  </a:lnTo>
                  <a:lnTo>
                    <a:pt x="170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114" y="1928"/>
                  </a:lnTo>
                  <a:lnTo>
                    <a:pt x="114" y="1814"/>
                  </a:lnTo>
                  <a:lnTo>
                    <a:pt x="57" y="1814"/>
                  </a:lnTo>
                  <a:lnTo>
                    <a:pt x="57" y="1701"/>
                  </a:lnTo>
                  <a:lnTo>
                    <a:pt x="114" y="1701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191"/>
                  </a:lnTo>
                  <a:lnTo>
                    <a:pt x="57" y="1191"/>
                  </a:lnTo>
                  <a:lnTo>
                    <a:pt x="57" y="1077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134" y="283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1021" y="794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1077"/>
                  </a:lnTo>
                  <a:lnTo>
                    <a:pt x="1021" y="1077"/>
                  </a:lnTo>
                  <a:lnTo>
                    <a:pt x="1021" y="1134"/>
                  </a:lnTo>
                  <a:lnTo>
                    <a:pt x="1077" y="1134"/>
                  </a:lnTo>
                  <a:lnTo>
                    <a:pt x="1077" y="1191"/>
                  </a:lnTo>
                  <a:lnTo>
                    <a:pt x="1248" y="1191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361"/>
                  </a:lnTo>
                  <a:lnTo>
                    <a:pt x="1248" y="1361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758"/>
                  </a:lnTo>
                  <a:lnTo>
                    <a:pt x="1134" y="1758"/>
                  </a:lnTo>
                  <a:lnTo>
                    <a:pt x="1134" y="1814"/>
                  </a:lnTo>
                  <a:lnTo>
                    <a:pt x="1021" y="1814"/>
                  </a:lnTo>
                  <a:lnTo>
                    <a:pt x="1021" y="2041"/>
                  </a:lnTo>
                  <a:lnTo>
                    <a:pt x="1077" y="2041"/>
                  </a:lnTo>
                  <a:lnTo>
                    <a:pt x="1077" y="2098"/>
                  </a:lnTo>
                  <a:lnTo>
                    <a:pt x="1134" y="2098"/>
                  </a:lnTo>
                  <a:lnTo>
                    <a:pt x="1134" y="2211"/>
                  </a:lnTo>
                  <a:lnTo>
                    <a:pt x="907" y="2211"/>
                  </a:lnTo>
                  <a:lnTo>
                    <a:pt x="907" y="2268"/>
                  </a:lnTo>
                  <a:lnTo>
                    <a:pt x="681" y="2268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624" y="2268"/>
                  </a:lnTo>
                  <a:lnTo>
                    <a:pt x="397" y="2268"/>
                  </a:lnTo>
                  <a:lnTo>
                    <a:pt x="397" y="2438"/>
                  </a:lnTo>
                  <a:lnTo>
                    <a:pt x="340" y="2438"/>
                  </a:lnTo>
                  <a:lnTo>
                    <a:pt x="340" y="2495"/>
                  </a:lnTo>
                  <a:lnTo>
                    <a:pt x="284" y="2495"/>
                  </a:lnTo>
                  <a:lnTo>
                    <a:pt x="284" y="25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5109" y="983"/>
              <a:ext cx="1531" cy="1814"/>
            </a:xfrm>
            <a:custGeom>
              <a:avLst/>
              <a:gdLst>
                <a:gd name="T0" fmla="*/ 1361 w 1531"/>
                <a:gd name="T1" fmla="*/ 113 h 1814"/>
                <a:gd name="T2" fmla="*/ 1304 w 1531"/>
                <a:gd name="T3" fmla="*/ 170 h 1814"/>
                <a:gd name="T4" fmla="*/ 1248 w 1531"/>
                <a:gd name="T5" fmla="*/ 227 h 1814"/>
                <a:gd name="T6" fmla="*/ 1191 w 1531"/>
                <a:gd name="T7" fmla="*/ 283 h 1814"/>
                <a:gd name="T8" fmla="*/ 964 w 1531"/>
                <a:gd name="T9" fmla="*/ 113 h 1814"/>
                <a:gd name="T10" fmla="*/ 908 w 1531"/>
                <a:gd name="T11" fmla="*/ 0 h 1814"/>
                <a:gd name="T12" fmla="*/ 681 w 1531"/>
                <a:gd name="T13" fmla="*/ 56 h 1814"/>
                <a:gd name="T14" fmla="*/ 624 w 1531"/>
                <a:gd name="T15" fmla="*/ 227 h 1814"/>
                <a:gd name="T16" fmla="*/ 681 w 1531"/>
                <a:gd name="T17" fmla="*/ 340 h 1814"/>
                <a:gd name="T18" fmla="*/ 624 w 1531"/>
                <a:gd name="T19" fmla="*/ 397 h 1814"/>
                <a:gd name="T20" fmla="*/ 681 w 1531"/>
                <a:gd name="T21" fmla="*/ 510 h 1814"/>
                <a:gd name="T22" fmla="*/ 624 w 1531"/>
                <a:gd name="T23" fmla="*/ 567 h 1814"/>
                <a:gd name="T24" fmla="*/ 511 w 1531"/>
                <a:gd name="T25" fmla="*/ 623 h 1814"/>
                <a:gd name="T26" fmla="*/ 397 w 1531"/>
                <a:gd name="T27" fmla="*/ 737 h 1814"/>
                <a:gd name="T28" fmla="*/ 454 w 1531"/>
                <a:gd name="T29" fmla="*/ 907 h 1814"/>
                <a:gd name="T30" fmla="*/ 227 w 1531"/>
                <a:gd name="T31" fmla="*/ 1077 h 1814"/>
                <a:gd name="T32" fmla="*/ 0 w 1531"/>
                <a:gd name="T33" fmla="*/ 1247 h 1814"/>
                <a:gd name="T34" fmla="*/ 57 w 1531"/>
                <a:gd name="T35" fmla="*/ 1361 h 1814"/>
                <a:gd name="T36" fmla="*/ 0 w 1531"/>
                <a:gd name="T37" fmla="*/ 1417 h 1814"/>
                <a:gd name="T38" fmla="*/ 57 w 1531"/>
                <a:gd name="T39" fmla="*/ 1474 h 1814"/>
                <a:gd name="T40" fmla="*/ 170 w 1531"/>
                <a:gd name="T41" fmla="*/ 1531 h 1814"/>
                <a:gd name="T42" fmla="*/ 114 w 1531"/>
                <a:gd name="T43" fmla="*/ 1587 h 1814"/>
                <a:gd name="T44" fmla="*/ 57 w 1531"/>
                <a:gd name="T45" fmla="*/ 1644 h 1814"/>
                <a:gd name="T46" fmla="*/ 170 w 1531"/>
                <a:gd name="T47" fmla="*/ 1757 h 1814"/>
                <a:gd name="T48" fmla="*/ 454 w 1531"/>
                <a:gd name="T49" fmla="*/ 1757 h 1814"/>
                <a:gd name="T50" fmla="*/ 511 w 1531"/>
                <a:gd name="T51" fmla="*/ 1814 h 1814"/>
                <a:gd name="T52" fmla="*/ 567 w 1531"/>
                <a:gd name="T53" fmla="*/ 1644 h 1814"/>
                <a:gd name="T54" fmla="*/ 681 w 1531"/>
                <a:gd name="T55" fmla="*/ 1701 h 1814"/>
                <a:gd name="T56" fmla="*/ 737 w 1531"/>
                <a:gd name="T57" fmla="*/ 1531 h 1814"/>
                <a:gd name="T58" fmla="*/ 851 w 1531"/>
                <a:gd name="T59" fmla="*/ 1474 h 1814"/>
                <a:gd name="T60" fmla="*/ 908 w 1531"/>
                <a:gd name="T61" fmla="*/ 1417 h 1814"/>
                <a:gd name="T62" fmla="*/ 851 w 1531"/>
                <a:gd name="T63" fmla="*/ 1134 h 1814"/>
                <a:gd name="T64" fmla="*/ 908 w 1531"/>
                <a:gd name="T65" fmla="*/ 1077 h 1814"/>
                <a:gd name="T66" fmla="*/ 1078 w 1531"/>
                <a:gd name="T67" fmla="*/ 964 h 1814"/>
                <a:gd name="T68" fmla="*/ 1248 w 1531"/>
                <a:gd name="T69" fmla="*/ 680 h 1814"/>
                <a:gd name="T70" fmla="*/ 1304 w 1531"/>
                <a:gd name="T71" fmla="*/ 453 h 1814"/>
                <a:gd name="T72" fmla="*/ 1531 w 1531"/>
                <a:gd name="T73" fmla="*/ 340 h 1814"/>
                <a:gd name="T74" fmla="*/ 1361 w 1531"/>
                <a:gd name="T75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814">
                  <a:moveTo>
                    <a:pt x="1361" y="56"/>
                  </a:moveTo>
                  <a:lnTo>
                    <a:pt x="1361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964" y="283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681" y="0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1077"/>
                  </a:lnTo>
                  <a:lnTo>
                    <a:pt x="0" y="1077"/>
                  </a:lnTo>
                  <a:lnTo>
                    <a:pt x="0" y="1247"/>
                  </a:lnTo>
                  <a:lnTo>
                    <a:pt x="57" y="1247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417"/>
                  </a:lnTo>
                  <a:lnTo>
                    <a:pt x="57" y="1417"/>
                  </a:lnTo>
                  <a:lnTo>
                    <a:pt x="57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114" y="1531"/>
                  </a:lnTo>
                  <a:lnTo>
                    <a:pt x="114" y="1587"/>
                  </a:lnTo>
                  <a:lnTo>
                    <a:pt x="57" y="1587"/>
                  </a:lnTo>
                  <a:lnTo>
                    <a:pt x="57" y="1644"/>
                  </a:lnTo>
                  <a:lnTo>
                    <a:pt x="170" y="1644"/>
                  </a:lnTo>
                  <a:lnTo>
                    <a:pt x="170" y="1757"/>
                  </a:lnTo>
                  <a:lnTo>
                    <a:pt x="397" y="1757"/>
                  </a:lnTo>
                  <a:lnTo>
                    <a:pt x="454" y="1757"/>
                  </a:lnTo>
                  <a:lnTo>
                    <a:pt x="454" y="1814"/>
                  </a:lnTo>
                  <a:lnTo>
                    <a:pt x="511" y="1814"/>
                  </a:lnTo>
                  <a:lnTo>
                    <a:pt x="511" y="1644"/>
                  </a:lnTo>
                  <a:lnTo>
                    <a:pt x="567" y="1644"/>
                  </a:lnTo>
                  <a:lnTo>
                    <a:pt x="567" y="1701"/>
                  </a:lnTo>
                  <a:lnTo>
                    <a:pt x="681" y="1701"/>
                  </a:lnTo>
                  <a:lnTo>
                    <a:pt x="681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851" y="1474"/>
                  </a:lnTo>
                  <a:lnTo>
                    <a:pt x="851" y="1417"/>
                  </a:lnTo>
                  <a:lnTo>
                    <a:pt x="908" y="1417"/>
                  </a:lnTo>
                  <a:lnTo>
                    <a:pt x="908" y="1134"/>
                  </a:lnTo>
                  <a:lnTo>
                    <a:pt x="851" y="1134"/>
                  </a:lnTo>
                  <a:lnTo>
                    <a:pt x="851" y="1077"/>
                  </a:lnTo>
                  <a:lnTo>
                    <a:pt x="908" y="1077"/>
                  </a:lnTo>
                  <a:lnTo>
                    <a:pt x="908" y="964"/>
                  </a:lnTo>
                  <a:lnTo>
                    <a:pt x="1078" y="964"/>
                  </a:lnTo>
                  <a:lnTo>
                    <a:pt x="1078" y="680"/>
                  </a:lnTo>
                  <a:lnTo>
                    <a:pt x="1248" y="680"/>
                  </a:lnTo>
                  <a:lnTo>
                    <a:pt x="1248" y="453"/>
                  </a:lnTo>
                  <a:lnTo>
                    <a:pt x="1304" y="453"/>
                  </a:lnTo>
                  <a:lnTo>
                    <a:pt x="1304" y="340"/>
                  </a:lnTo>
                  <a:lnTo>
                    <a:pt x="1531" y="340"/>
                  </a:lnTo>
                  <a:lnTo>
                    <a:pt x="1531" y="56"/>
                  </a:lnTo>
                  <a:lnTo>
                    <a:pt x="1361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3862" y="359"/>
              <a:ext cx="1644" cy="1871"/>
            </a:xfrm>
            <a:custGeom>
              <a:avLst/>
              <a:gdLst>
                <a:gd name="T0" fmla="*/ 227 w 1644"/>
                <a:gd name="T1" fmla="*/ 1531 h 1871"/>
                <a:gd name="T2" fmla="*/ 283 w 1644"/>
                <a:gd name="T3" fmla="*/ 1588 h 1871"/>
                <a:gd name="T4" fmla="*/ 227 w 1644"/>
                <a:gd name="T5" fmla="*/ 1701 h 1871"/>
                <a:gd name="T6" fmla="*/ 283 w 1644"/>
                <a:gd name="T7" fmla="*/ 1814 h 1871"/>
                <a:gd name="T8" fmla="*/ 340 w 1644"/>
                <a:gd name="T9" fmla="*/ 1871 h 1871"/>
                <a:gd name="T10" fmla="*/ 454 w 1644"/>
                <a:gd name="T11" fmla="*/ 1814 h 1871"/>
                <a:gd name="T12" fmla="*/ 510 w 1644"/>
                <a:gd name="T13" fmla="*/ 1701 h 1871"/>
                <a:gd name="T14" fmla="*/ 624 w 1644"/>
                <a:gd name="T15" fmla="*/ 1531 h 1871"/>
                <a:gd name="T16" fmla="*/ 567 w 1644"/>
                <a:gd name="T17" fmla="*/ 1588 h 1871"/>
                <a:gd name="T18" fmla="*/ 624 w 1644"/>
                <a:gd name="T19" fmla="*/ 1644 h 1871"/>
                <a:gd name="T20" fmla="*/ 680 w 1644"/>
                <a:gd name="T21" fmla="*/ 1758 h 1871"/>
                <a:gd name="T22" fmla="*/ 737 w 1644"/>
                <a:gd name="T23" fmla="*/ 1701 h 1871"/>
                <a:gd name="T24" fmla="*/ 850 w 1644"/>
                <a:gd name="T25" fmla="*/ 1644 h 1871"/>
                <a:gd name="T26" fmla="*/ 907 w 1644"/>
                <a:gd name="T27" fmla="*/ 1701 h 1871"/>
                <a:gd name="T28" fmla="*/ 1021 w 1644"/>
                <a:gd name="T29" fmla="*/ 1758 h 1871"/>
                <a:gd name="T30" fmla="*/ 1247 w 1644"/>
                <a:gd name="T31" fmla="*/ 1644 h 1871"/>
                <a:gd name="T32" fmla="*/ 1304 w 1644"/>
                <a:gd name="T33" fmla="*/ 1474 h 1871"/>
                <a:gd name="T34" fmla="*/ 1361 w 1644"/>
                <a:gd name="T35" fmla="*/ 1304 h 1871"/>
                <a:gd name="T36" fmla="*/ 1417 w 1644"/>
                <a:gd name="T37" fmla="*/ 1247 h 1871"/>
                <a:gd name="T38" fmla="*/ 1474 w 1644"/>
                <a:gd name="T39" fmla="*/ 851 h 1871"/>
                <a:gd name="T40" fmla="*/ 1588 w 1644"/>
                <a:gd name="T41" fmla="*/ 794 h 1871"/>
                <a:gd name="T42" fmla="*/ 1644 w 1644"/>
                <a:gd name="T43" fmla="*/ 680 h 1871"/>
                <a:gd name="T44" fmla="*/ 1588 w 1644"/>
                <a:gd name="T45" fmla="*/ 567 h 1871"/>
                <a:gd name="T46" fmla="*/ 1644 w 1644"/>
                <a:gd name="T47" fmla="*/ 454 h 1871"/>
                <a:gd name="T48" fmla="*/ 1531 w 1644"/>
                <a:gd name="T49" fmla="*/ 170 h 1871"/>
                <a:gd name="T50" fmla="*/ 1417 w 1644"/>
                <a:gd name="T51" fmla="*/ 113 h 1871"/>
                <a:gd name="T52" fmla="*/ 1361 w 1644"/>
                <a:gd name="T53" fmla="*/ 57 h 1871"/>
                <a:gd name="T54" fmla="*/ 1304 w 1644"/>
                <a:gd name="T55" fmla="*/ 0 h 1871"/>
                <a:gd name="T56" fmla="*/ 1191 w 1644"/>
                <a:gd name="T57" fmla="*/ 57 h 1871"/>
                <a:gd name="T58" fmla="*/ 964 w 1644"/>
                <a:gd name="T59" fmla="*/ 113 h 1871"/>
                <a:gd name="T60" fmla="*/ 907 w 1644"/>
                <a:gd name="T61" fmla="*/ 284 h 1871"/>
                <a:gd name="T62" fmla="*/ 850 w 1644"/>
                <a:gd name="T63" fmla="*/ 397 h 1871"/>
                <a:gd name="T64" fmla="*/ 907 w 1644"/>
                <a:gd name="T65" fmla="*/ 454 h 1871"/>
                <a:gd name="T66" fmla="*/ 850 w 1644"/>
                <a:gd name="T67" fmla="*/ 737 h 1871"/>
                <a:gd name="T68" fmla="*/ 794 w 1644"/>
                <a:gd name="T69" fmla="*/ 851 h 1871"/>
                <a:gd name="T70" fmla="*/ 737 w 1644"/>
                <a:gd name="T71" fmla="*/ 964 h 1871"/>
                <a:gd name="T72" fmla="*/ 680 w 1644"/>
                <a:gd name="T73" fmla="*/ 1191 h 1871"/>
                <a:gd name="T74" fmla="*/ 624 w 1644"/>
                <a:gd name="T75" fmla="*/ 1247 h 1871"/>
                <a:gd name="T76" fmla="*/ 567 w 1644"/>
                <a:gd name="T77" fmla="*/ 1418 h 1871"/>
                <a:gd name="T78" fmla="*/ 454 w 1644"/>
                <a:gd name="T79" fmla="*/ 1361 h 1871"/>
                <a:gd name="T80" fmla="*/ 397 w 1644"/>
                <a:gd name="T81" fmla="*/ 1304 h 1871"/>
                <a:gd name="T82" fmla="*/ 283 w 1644"/>
                <a:gd name="T83" fmla="*/ 1247 h 1871"/>
                <a:gd name="T84" fmla="*/ 227 w 1644"/>
                <a:gd name="T85" fmla="*/ 1191 h 1871"/>
                <a:gd name="T86" fmla="*/ 57 w 1644"/>
                <a:gd name="T87" fmla="*/ 1361 h 1871"/>
                <a:gd name="T88" fmla="*/ 0 w 1644"/>
                <a:gd name="T89" fmla="*/ 153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4" h="1871">
                  <a:moveTo>
                    <a:pt x="0" y="1531"/>
                  </a:moveTo>
                  <a:lnTo>
                    <a:pt x="227" y="1531"/>
                  </a:lnTo>
                  <a:lnTo>
                    <a:pt x="227" y="1588"/>
                  </a:lnTo>
                  <a:lnTo>
                    <a:pt x="283" y="1588"/>
                  </a:lnTo>
                  <a:lnTo>
                    <a:pt x="283" y="1701"/>
                  </a:lnTo>
                  <a:lnTo>
                    <a:pt x="227" y="1701"/>
                  </a:lnTo>
                  <a:lnTo>
                    <a:pt x="227" y="1814"/>
                  </a:lnTo>
                  <a:lnTo>
                    <a:pt x="283" y="1814"/>
                  </a:lnTo>
                  <a:lnTo>
                    <a:pt x="283" y="1871"/>
                  </a:lnTo>
                  <a:lnTo>
                    <a:pt x="340" y="1871"/>
                  </a:lnTo>
                  <a:lnTo>
                    <a:pt x="340" y="1814"/>
                  </a:lnTo>
                  <a:lnTo>
                    <a:pt x="454" y="1814"/>
                  </a:lnTo>
                  <a:lnTo>
                    <a:pt x="454" y="1701"/>
                  </a:lnTo>
                  <a:lnTo>
                    <a:pt x="510" y="1701"/>
                  </a:lnTo>
                  <a:lnTo>
                    <a:pt x="510" y="1531"/>
                  </a:lnTo>
                  <a:lnTo>
                    <a:pt x="624" y="1531"/>
                  </a:lnTo>
                  <a:lnTo>
                    <a:pt x="624" y="1588"/>
                  </a:lnTo>
                  <a:lnTo>
                    <a:pt x="567" y="1588"/>
                  </a:lnTo>
                  <a:lnTo>
                    <a:pt x="567" y="1644"/>
                  </a:lnTo>
                  <a:lnTo>
                    <a:pt x="624" y="1644"/>
                  </a:lnTo>
                  <a:lnTo>
                    <a:pt x="624" y="1758"/>
                  </a:lnTo>
                  <a:lnTo>
                    <a:pt x="680" y="1758"/>
                  </a:lnTo>
                  <a:lnTo>
                    <a:pt x="680" y="1701"/>
                  </a:lnTo>
                  <a:lnTo>
                    <a:pt x="737" y="1701"/>
                  </a:lnTo>
                  <a:lnTo>
                    <a:pt x="737" y="1644"/>
                  </a:lnTo>
                  <a:lnTo>
                    <a:pt x="850" y="1644"/>
                  </a:lnTo>
                  <a:lnTo>
                    <a:pt x="850" y="1701"/>
                  </a:lnTo>
                  <a:lnTo>
                    <a:pt x="907" y="1701"/>
                  </a:lnTo>
                  <a:lnTo>
                    <a:pt x="907" y="1758"/>
                  </a:lnTo>
                  <a:lnTo>
                    <a:pt x="1021" y="1758"/>
                  </a:lnTo>
                  <a:lnTo>
                    <a:pt x="1021" y="1644"/>
                  </a:lnTo>
                  <a:lnTo>
                    <a:pt x="1247" y="1644"/>
                  </a:lnTo>
                  <a:lnTo>
                    <a:pt x="1247" y="1474"/>
                  </a:lnTo>
                  <a:lnTo>
                    <a:pt x="1304" y="1474"/>
                  </a:lnTo>
                  <a:lnTo>
                    <a:pt x="1304" y="1304"/>
                  </a:lnTo>
                  <a:lnTo>
                    <a:pt x="1361" y="1304"/>
                  </a:lnTo>
                  <a:lnTo>
                    <a:pt x="1417" y="1304"/>
                  </a:lnTo>
                  <a:lnTo>
                    <a:pt x="1417" y="1247"/>
                  </a:lnTo>
                  <a:lnTo>
                    <a:pt x="1474" y="1247"/>
                  </a:lnTo>
                  <a:lnTo>
                    <a:pt x="1474" y="851"/>
                  </a:lnTo>
                  <a:lnTo>
                    <a:pt x="1588" y="851"/>
                  </a:lnTo>
                  <a:lnTo>
                    <a:pt x="1588" y="794"/>
                  </a:lnTo>
                  <a:lnTo>
                    <a:pt x="1644" y="794"/>
                  </a:lnTo>
                  <a:lnTo>
                    <a:pt x="1644" y="680"/>
                  </a:lnTo>
                  <a:lnTo>
                    <a:pt x="1588" y="680"/>
                  </a:lnTo>
                  <a:lnTo>
                    <a:pt x="1588" y="567"/>
                  </a:lnTo>
                  <a:lnTo>
                    <a:pt x="1644" y="567"/>
                  </a:lnTo>
                  <a:lnTo>
                    <a:pt x="1644" y="454"/>
                  </a:lnTo>
                  <a:lnTo>
                    <a:pt x="1531" y="454"/>
                  </a:lnTo>
                  <a:lnTo>
                    <a:pt x="1531" y="170"/>
                  </a:lnTo>
                  <a:lnTo>
                    <a:pt x="1417" y="170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1191"/>
                  </a:lnTo>
                  <a:lnTo>
                    <a:pt x="624" y="1191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418"/>
                  </a:lnTo>
                  <a:lnTo>
                    <a:pt x="454" y="1418"/>
                  </a:lnTo>
                  <a:lnTo>
                    <a:pt x="454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227" y="1247"/>
                  </a:lnTo>
                  <a:lnTo>
                    <a:pt x="227" y="1191"/>
                  </a:lnTo>
                  <a:lnTo>
                    <a:pt x="57" y="1191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578" y="132"/>
              <a:ext cx="1248" cy="1645"/>
            </a:xfrm>
            <a:custGeom>
              <a:avLst/>
              <a:gdLst>
                <a:gd name="T0" fmla="*/ 1248 w 1248"/>
                <a:gd name="T1" fmla="*/ 340 h 1645"/>
                <a:gd name="T2" fmla="*/ 1191 w 1248"/>
                <a:gd name="T3" fmla="*/ 511 h 1645"/>
                <a:gd name="T4" fmla="*/ 1134 w 1248"/>
                <a:gd name="T5" fmla="*/ 624 h 1645"/>
                <a:gd name="T6" fmla="*/ 1191 w 1248"/>
                <a:gd name="T7" fmla="*/ 681 h 1645"/>
                <a:gd name="T8" fmla="*/ 1134 w 1248"/>
                <a:gd name="T9" fmla="*/ 964 h 1645"/>
                <a:gd name="T10" fmla="*/ 1078 w 1248"/>
                <a:gd name="T11" fmla="*/ 1078 h 1645"/>
                <a:gd name="T12" fmla="*/ 1021 w 1248"/>
                <a:gd name="T13" fmla="*/ 1191 h 1645"/>
                <a:gd name="T14" fmla="*/ 964 w 1248"/>
                <a:gd name="T15" fmla="*/ 1418 h 1645"/>
                <a:gd name="T16" fmla="*/ 908 w 1248"/>
                <a:gd name="T17" fmla="*/ 1474 h 1645"/>
                <a:gd name="T18" fmla="*/ 851 w 1248"/>
                <a:gd name="T19" fmla="*/ 1645 h 1645"/>
                <a:gd name="T20" fmla="*/ 738 w 1248"/>
                <a:gd name="T21" fmla="*/ 1588 h 1645"/>
                <a:gd name="T22" fmla="*/ 681 w 1248"/>
                <a:gd name="T23" fmla="*/ 1531 h 1645"/>
                <a:gd name="T24" fmla="*/ 567 w 1248"/>
                <a:gd name="T25" fmla="*/ 1474 h 1645"/>
                <a:gd name="T26" fmla="*/ 511 w 1248"/>
                <a:gd name="T27" fmla="*/ 1418 h 1645"/>
                <a:gd name="T28" fmla="*/ 397 w 1248"/>
                <a:gd name="T29" fmla="*/ 1304 h 1645"/>
                <a:gd name="T30" fmla="*/ 341 w 1248"/>
                <a:gd name="T31" fmla="*/ 1248 h 1645"/>
                <a:gd name="T32" fmla="*/ 170 w 1248"/>
                <a:gd name="T33" fmla="*/ 1191 h 1645"/>
                <a:gd name="T34" fmla="*/ 114 w 1248"/>
                <a:gd name="T35" fmla="*/ 1134 h 1645"/>
                <a:gd name="T36" fmla="*/ 0 w 1248"/>
                <a:gd name="T37" fmla="*/ 1078 h 1645"/>
                <a:gd name="T38" fmla="*/ 57 w 1248"/>
                <a:gd name="T39" fmla="*/ 1021 h 1645"/>
                <a:gd name="T40" fmla="*/ 114 w 1248"/>
                <a:gd name="T41" fmla="*/ 851 h 1645"/>
                <a:gd name="T42" fmla="*/ 57 w 1248"/>
                <a:gd name="T43" fmla="*/ 794 h 1645"/>
                <a:gd name="T44" fmla="*/ 114 w 1248"/>
                <a:gd name="T45" fmla="*/ 737 h 1645"/>
                <a:gd name="T46" fmla="*/ 170 w 1248"/>
                <a:gd name="T47" fmla="*/ 794 h 1645"/>
                <a:gd name="T48" fmla="*/ 284 w 1248"/>
                <a:gd name="T49" fmla="*/ 567 h 1645"/>
                <a:gd name="T50" fmla="*/ 397 w 1248"/>
                <a:gd name="T51" fmla="*/ 511 h 1645"/>
                <a:gd name="T52" fmla="*/ 454 w 1248"/>
                <a:gd name="T53" fmla="*/ 340 h 1645"/>
                <a:gd name="T54" fmla="*/ 567 w 1248"/>
                <a:gd name="T55" fmla="*/ 284 h 1645"/>
                <a:gd name="T56" fmla="*/ 624 w 1248"/>
                <a:gd name="T57" fmla="*/ 227 h 1645"/>
                <a:gd name="T58" fmla="*/ 794 w 1248"/>
                <a:gd name="T59" fmla="*/ 57 h 1645"/>
                <a:gd name="T60" fmla="*/ 908 w 1248"/>
                <a:gd name="T61" fmla="*/ 0 h 1645"/>
                <a:gd name="T62" fmla="*/ 1191 w 1248"/>
                <a:gd name="T63" fmla="*/ 170 h 1645"/>
                <a:gd name="T64" fmla="*/ 1134 w 1248"/>
                <a:gd name="T65" fmla="*/ 22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8" h="1645">
                  <a:moveTo>
                    <a:pt x="1248" y="227"/>
                  </a:moveTo>
                  <a:lnTo>
                    <a:pt x="1248" y="340"/>
                  </a:lnTo>
                  <a:lnTo>
                    <a:pt x="1191" y="340"/>
                  </a:lnTo>
                  <a:lnTo>
                    <a:pt x="1191" y="511"/>
                  </a:lnTo>
                  <a:lnTo>
                    <a:pt x="1134" y="511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964"/>
                  </a:lnTo>
                  <a:lnTo>
                    <a:pt x="1078" y="964"/>
                  </a:lnTo>
                  <a:lnTo>
                    <a:pt x="1078" y="1078"/>
                  </a:lnTo>
                  <a:lnTo>
                    <a:pt x="1021" y="1078"/>
                  </a:lnTo>
                  <a:lnTo>
                    <a:pt x="1021" y="1191"/>
                  </a:lnTo>
                  <a:lnTo>
                    <a:pt x="964" y="1191"/>
                  </a:lnTo>
                  <a:lnTo>
                    <a:pt x="964" y="1418"/>
                  </a:lnTo>
                  <a:lnTo>
                    <a:pt x="908" y="1418"/>
                  </a:lnTo>
                  <a:lnTo>
                    <a:pt x="908" y="1474"/>
                  </a:lnTo>
                  <a:lnTo>
                    <a:pt x="851" y="1474"/>
                  </a:lnTo>
                  <a:lnTo>
                    <a:pt x="851" y="1645"/>
                  </a:lnTo>
                  <a:lnTo>
                    <a:pt x="738" y="1645"/>
                  </a:lnTo>
                  <a:lnTo>
                    <a:pt x="738" y="1588"/>
                  </a:lnTo>
                  <a:lnTo>
                    <a:pt x="681" y="1588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474"/>
                  </a:lnTo>
                  <a:lnTo>
                    <a:pt x="511" y="1474"/>
                  </a:lnTo>
                  <a:lnTo>
                    <a:pt x="511" y="1418"/>
                  </a:lnTo>
                  <a:lnTo>
                    <a:pt x="397" y="1418"/>
                  </a:lnTo>
                  <a:lnTo>
                    <a:pt x="397" y="1304"/>
                  </a:lnTo>
                  <a:lnTo>
                    <a:pt x="341" y="1304"/>
                  </a:lnTo>
                  <a:lnTo>
                    <a:pt x="341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78"/>
                  </a:lnTo>
                  <a:lnTo>
                    <a:pt x="57" y="1078"/>
                  </a:lnTo>
                  <a:lnTo>
                    <a:pt x="57" y="1021"/>
                  </a:lnTo>
                  <a:lnTo>
                    <a:pt x="114" y="1021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794" y="227"/>
                  </a:lnTo>
                  <a:lnTo>
                    <a:pt x="794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1191" y="0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227"/>
                  </a:lnTo>
                  <a:lnTo>
                    <a:pt x="1248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578" y="1890"/>
              <a:ext cx="1701" cy="680"/>
            </a:xfrm>
            <a:custGeom>
              <a:avLst/>
              <a:gdLst>
                <a:gd name="T0" fmla="*/ 0 w 1701"/>
                <a:gd name="T1" fmla="*/ 510 h 680"/>
                <a:gd name="T2" fmla="*/ 227 w 1701"/>
                <a:gd name="T3" fmla="*/ 397 h 680"/>
                <a:gd name="T4" fmla="*/ 170 w 1701"/>
                <a:gd name="T5" fmla="*/ 340 h 680"/>
                <a:gd name="T6" fmla="*/ 114 w 1701"/>
                <a:gd name="T7" fmla="*/ 113 h 680"/>
                <a:gd name="T8" fmla="*/ 227 w 1701"/>
                <a:gd name="T9" fmla="*/ 57 h 680"/>
                <a:gd name="T10" fmla="*/ 284 w 1701"/>
                <a:gd name="T11" fmla="*/ 0 h 680"/>
                <a:gd name="T12" fmla="*/ 511 w 1701"/>
                <a:gd name="T13" fmla="*/ 57 h 680"/>
                <a:gd name="T14" fmla="*/ 567 w 1701"/>
                <a:gd name="T15" fmla="*/ 170 h 680"/>
                <a:gd name="T16" fmla="*/ 511 w 1701"/>
                <a:gd name="T17" fmla="*/ 283 h 680"/>
                <a:gd name="T18" fmla="*/ 567 w 1701"/>
                <a:gd name="T19" fmla="*/ 340 h 680"/>
                <a:gd name="T20" fmla="*/ 624 w 1701"/>
                <a:gd name="T21" fmla="*/ 283 h 680"/>
                <a:gd name="T22" fmla="*/ 738 w 1701"/>
                <a:gd name="T23" fmla="*/ 170 h 680"/>
                <a:gd name="T24" fmla="*/ 794 w 1701"/>
                <a:gd name="T25" fmla="*/ 0 h 680"/>
                <a:gd name="T26" fmla="*/ 908 w 1701"/>
                <a:gd name="T27" fmla="*/ 57 h 680"/>
                <a:gd name="T28" fmla="*/ 851 w 1701"/>
                <a:gd name="T29" fmla="*/ 113 h 680"/>
                <a:gd name="T30" fmla="*/ 908 w 1701"/>
                <a:gd name="T31" fmla="*/ 227 h 680"/>
                <a:gd name="T32" fmla="*/ 964 w 1701"/>
                <a:gd name="T33" fmla="*/ 170 h 680"/>
                <a:gd name="T34" fmla="*/ 1021 w 1701"/>
                <a:gd name="T35" fmla="*/ 113 h 680"/>
                <a:gd name="T36" fmla="*/ 1134 w 1701"/>
                <a:gd name="T37" fmla="*/ 170 h 680"/>
                <a:gd name="T38" fmla="*/ 1191 w 1701"/>
                <a:gd name="T39" fmla="*/ 227 h 680"/>
                <a:gd name="T40" fmla="*/ 1305 w 1701"/>
                <a:gd name="T41" fmla="*/ 113 h 680"/>
                <a:gd name="T42" fmla="*/ 1531 w 1701"/>
                <a:gd name="T43" fmla="*/ 340 h 680"/>
                <a:gd name="T44" fmla="*/ 1588 w 1701"/>
                <a:gd name="T45" fmla="*/ 454 h 680"/>
                <a:gd name="T46" fmla="*/ 1531 w 1701"/>
                <a:gd name="T47" fmla="*/ 510 h 680"/>
                <a:gd name="T48" fmla="*/ 1588 w 1701"/>
                <a:gd name="T49" fmla="*/ 567 h 680"/>
                <a:gd name="T50" fmla="*/ 1701 w 1701"/>
                <a:gd name="T51" fmla="*/ 624 h 680"/>
                <a:gd name="T52" fmla="*/ 1645 w 1701"/>
                <a:gd name="T53" fmla="*/ 680 h 680"/>
                <a:gd name="T54" fmla="*/ 1531 w 1701"/>
                <a:gd name="T55" fmla="*/ 567 h 680"/>
                <a:gd name="T56" fmla="*/ 1475 w 1701"/>
                <a:gd name="T57" fmla="*/ 624 h 680"/>
                <a:gd name="T58" fmla="*/ 1305 w 1701"/>
                <a:gd name="T59" fmla="*/ 567 h 680"/>
                <a:gd name="T60" fmla="*/ 1191 w 1701"/>
                <a:gd name="T61" fmla="*/ 624 h 680"/>
                <a:gd name="T62" fmla="*/ 1134 w 1701"/>
                <a:gd name="T63" fmla="*/ 454 h 680"/>
                <a:gd name="T64" fmla="*/ 964 w 1701"/>
                <a:gd name="T65" fmla="*/ 510 h 680"/>
                <a:gd name="T66" fmla="*/ 908 w 1701"/>
                <a:gd name="T67" fmla="*/ 454 h 680"/>
                <a:gd name="T68" fmla="*/ 851 w 1701"/>
                <a:gd name="T69" fmla="*/ 397 h 680"/>
                <a:gd name="T70" fmla="*/ 794 w 1701"/>
                <a:gd name="T71" fmla="*/ 510 h 680"/>
                <a:gd name="T72" fmla="*/ 738 w 1701"/>
                <a:gd name="T73" fmla="*/ 567 h 680"/>
                <a:gd name="T74" fmla="*/ 567 w 1701"/>
                <a:gd name="T75" fmla="*/ 624 h 680"/>
                <a:gd name="T76" fmla="*/ 454 w 1701"/>
                <a:gd name="T77" fmla="*/ 567 h 680"/>
                <a:gd name="T78" fmla="*/ 397 w 1701"/>
                <a:gd name="T79" fmla="*/ 624 h 680"/>
                <a:gd name="T80" fmla="*/ 341 w 1701"/>
                <a:gd name="T81" fmla="*/ 567 h 680"/>
                <a:gd name="T82" fmla="*/ 170 w 1701"/>
                <a:gd name="T83" fmla="*/ 680 h 680"/>
                <a:gd name="T84" fmla="*/ 57 w 1701"/>
                <a:gd name="T85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680">
                  <a:moveTo>
                    <a:pt x="0" y="624"/>
                  </a:moveTo>
                  <a:lnTo>
                    <a:pt x="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8" y="283"/>
                  </a:lnTo>
                  <a:lnTo>
                    <a:pt x="738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1305" y="227"/>
                  </a:lnTo>
                  <a:lnTo>
                    <a:pt x="1305" y="113"/>
                  </a:lnTo>
                  <a:lnTo>
                    <a:pt x="1531" y="113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454"/>
                  </a:lnTo>
                  <a:lnTo>
                    <a:pt x="1531" y="454"/>
                  </a:lnTo>
                  <a:lnTo>
                    <a:pt x="1531" y="510"/>
                  </a:lnTo>
                  <a:lnTo>
                    <a:pt x="1588" y="510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624"/>
                  </a:lnTo>
                  <a:lnTo>
                    <a:pt x="1645" y="624"/>
                  </a:lnTo>
                  <a:lnTo>
                    <a:pt x="1645" y="680"/>
                  </a:lnTo>
                  <a:lnTo>
                    <a:pt x="1531" y="680"/>
                  </a:lnTo>
                  <a:lnTo>
                    <a:pt x="1531" y="567"/>
                  </a:lnTo>
                  <a:lnTo>
                    <a:pt x="1475" y="567"/>
                  </a:lnTo>
                  <a:lnTo>
                    <a:pt x="1475" y="624"/>
                  </a:lnTo>
                  <a:lnTo>
                    <a:pt x="1305" y="624"/>
                  </a:lnTo>
                  <a:lnTo>
                    <a:pt x="1305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908" y="510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6017" y="699"/>
              <a:ext cx="567" cy="567"/>
            </a:xfrm>
            <a:custGeom>
              <a:avLst/>
              <a:gdLst>
                <a:gd name="T0" fmla="*/ 0 w 567"/>
                <a:gd name="T1" fmla="*/ 284 h 567"/>
                <a:gd name="T2" fmla="*/ 170 w 567"/>
                <a:gd name="T3" fmla="*/ 284 h 567"/>
                <a:gd name="T4" fmla="*/ 170 w 567"/>
                <a:gd name="T5" fmla="*/ 227 h 567"/>
                <a:gd name="T6" fmla="*/ 226 w 567"/>
                <a:gd name="T7" fmla="*/ 227 h 567"/>
                <a:gd name="T8" fmla="*/ 226 w 567"/>
                <a:gd name="T9" fmla="*/ 170 h 567"/>
                <a:gd name="T10" fmla="*/ 340 w 567"/>
                <a:gd name="T11" fmla="*/ 170 h 567"/>
                <a:gd name="T12" fmla="*/ 340 w 567"/>
                <a:gd name="T13" fmla="*/ 114 h 567"/>
                <a:gd name="T14" fmla="*/ 396 w 567"/>
                <a:gd name="T15" fmla="*/ 114 h 567"/>
                <a:gd name="T16" fmla="*/ 396 w 567"/>
                <a:gd name="T17" fmla="*/ 0 h 567"/>
                <a:gd name="T18" fmla="*/ 567 w 567"/>
                <a:gd name="T19" fmla="*/ 0 h 567"/>
                <a:gd name="T20" fmla="*/ 567 w 567"/>
                <a:gd name="T21" fmla="*/ 170 h 567"/>
                <a:gd name="T22" fmla="*/ 510 w 567"/>
                <a:gd name="T23" fmla="*/ 170 h 567"/>
                <a:gd name="T24" fmla="*/ 510 w 567"/>
                <a:gd name="T25" fmla="*/ 340 h 567"/>
                <a:gd name="T26" fmla="*/ 453 w 567"/>
                <a:gd name="T27" fmla="*/ 340 h 567"/>
                <a:gd name="T28" fmla="*/ 453 w 567"/>
                <a:gd name="T29" fmla="*/ 397 h 567"/>
                <a:gd name="T30" fmla="*/ 396 w 567"/>
                <a:gd name="T31" fmla="*/ 397 h 567"/>
                <a:gd name="T32" fmla="*/ 396 w 567"/>
                <a:gd name="T33" fmla="*/ 454 h 567"/>
                <a:gd name="T34" fmla="*/ 340 w 567"/>
                <a:gd name="T35" fmla="*/ 454 h 567"/>
                <a:gd name="T36" fmla="*/ 340 w 567"/>
                <a:gd name="T37" fmla="*/ 511 h 567"/>
                <a:gd name="T38" fmla="*/ 283 w 567"/>
                <a:gd name="T39" fmla="*/ 511 h 567"/>
                <a:gd name="T40" fmla="*/ 283 w 567"/>
                <a:gd name="T41" fmla="*/ 567 h 567"/>
                <a:gd name="T42" fmla="*/ 56 w 567"/>
                <a:gd name="T43" fmla="*/ 567 h 567"/>
                <a:gd name="T44" fmla="*/ 56 w 567"/>
                <a:gd name="T45" fmla="*/ 397 h 567"/>
                <a:gd name="T46" fmla="*/ 0 w 567"/>
                <a:gd name="T47" fmla="*/ 397 h 567"/>
                <a:gd name="T48" fmla="*/ 0 w 567"/>
                <a:gd name="T49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67">
                  <a:moveTo>
                    <a:pt x="0" y="284"/>
                  </a:move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56" y="567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5336" y="1039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397 w 454"/>
                <a:gd name="T3" fmla="*/ 171 h 567"/>
                <a:gd name="T4" fmla="*/ 454 w 454"/>
                <a:gd name="T5" fmla="*/ 171 h 567"/>
                <a:gd name="T6" fmla="*/ 454 w 454"/>
                <a:gd name="T7" fmla="*/ 284 h 567"/>
                <a:gd name="T8" fmla="*/ 397 w 454"/>
                <a:gd name="T9" fmla="*/ 284 h 567"/>
                <a:gd name="T10" fmla="*/ 397 w 454"/>
                <a:gd name="T11" fmla="*/ 341 h 567"/>
                <a:gd name="T12" fmla="*/ 454 w 454"/>
                <a:gd name="T13" fmla="*/ 341 h 567"/>
                <a:gd name="T14" fmla="*/ 454 w 454"/>
                <a:gd name="T15" fmla="*/ 454 h 567"/>
                <a:gd name="T16" fmla="*/ 397 w 454"/>
                <a:gd name="T17" fmla="*/ 454 h 567"/>
                <a:gd name="T18" fmla="*/ 397 w 454"/>
                <a:gd name="T19" fmla="*/ 511 h 567"/>
                <a:gd name="T20" fmla="*/ 284 w 454"/>
                <a:gd name="T21" fmla="*/ 511 h 567"/>
                <a:gd name="T22" fmla="*/ 284 w 454"/>
                <a:gd name="T23" fmla="*/ 567 h 567"/>
                <a:gd name="T24" fmla="*/ 57 w 454"/>
                <a:gd name="T25" fmla="*/ 567 h 567"/>
                <a:gd name="T26" fmla="*/ 57 w 454"/>
                <a:gd name="T27" fmla="*/ 511 h 567"/>
                <a:gd name="T28" fmla="*/ 0 w 454"/>
                <a:gd name="T29" fmla="*/ 511 h 567"/>
                <a:gd name="T30" fmla="*/ 0 w 454"/>
                <a:gd name="T31" fmla="*/ 171 h 567"/>
                <a:gd name="T32" fmla="*/ 114 w 454"/>
                <a:gd name="T33" fmla="*/ 171 h 567"/>
                <a:gd name="T34" fmla="*/ 114 w 454"/>
                <a:gd name="T35" fmla="*/ 114 h 567"/>
                <a:gd name="T36" fmla="*/ 227 w 454"/>
                <a:gd name="T37" fmla="*/ 114 h 567"/>
                <a:gd name="T38" fmla="*/ 227 w 454"/>
                <a:gd name="T39" fmla="*/ 0 h 567"/>
                <a:gd name="T40" fmla="*/ 397 w 454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397" y="171"/>
                  </a:lnTo>
                  <a:lnTo>
                    <a:pt x="454" y="171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4202" y="2287"/>
              <a:ext cx="567" cy="567"/>
            </a:xfrm>
            <a:custGeom>
              <a:avLst/>
              <a:gdLst>
                <a:gd name="T0" fmla="*/ 57 w 567"/>
                <a:gd name="T1" fmla="*/ 170 h 567"/>
                <a:gd name="T2" fmla="*/ 57 w 567"/>
                <a:gd name="T3" fmla="*/ 283 h 567"/>
                <a:gd name="T4" fmla="*/ 0 w 567"/>
                <a:gd name="T5" fmla="*/ 283 h 567"/>
                <a:gd name="T6" fmla="*/ 0 w 567"/>
                <a:gd name="T7" fmla="*/ 397 h 567"/>
                <a:gd name="T8" fmla="*/ 114 w 567"/>
                <a:gd name="T9" fmla="*/ 397 h 567"/>
                <a:gd name="T10" fmla="*/ 114 w 567"/>
                <a:gd name="T11" fmla="*/ 453 h 567"/>
                <a:gd name="T12" fmla="*/ 170 w 567"/>
                <a:gd name="T13" fmla="*/ 453 h 567"/>
                <a:gd name="T14" fmla="*/ 170 w 567"/>
                <a:gd name="T15" fmla="*/ 567 h 567"/>
                <a:gd name="T16" fmla="*/ 397 w 567"/>
                <a:gd name="T17" fmla="*/ 567 h 567"/>
                <a:gd name="T18" fmla="*/ 397 w 567"/>
                <a:gd name="T19" fmla="*/ 510 h 567"/>
                <a:gd name="T20" fmla="*/ 510 w 567"/>
                <a:gd name="T21" fmla="*/ 510 h 567"/>
                <a:gd name="T22" fmla="*/ 510 w 567"/>
                <a:gd name="T23" fmla="*/ 340 h 567"/>
                <a:gd name="T24" fmla="*/ 567 w 567"/>
                <a:gd name="T25" fmla="*/ 340 h 567"/>
                <a:gd name="T26" fmla="*/ 567 w 567"/>
                <a:gd name="T27" fmla="*/ 227 h 567"/>
                <a:gd name="T28" fmla="*/ 510 w 567"/>
                <a:gd name="T29" fmla="*/ 227 h 567"/>
                <a:gd name="T30" fmla="*/ 510 w 567"/>
                <a:gd name="T31" fmla="*/ 57 h 567"/>
                <a:gd name="T32" fmla="*/ 340 w 567"/>
                <a:gd name="T33" fmla="*/ 57 h 567"/>
                <a:gd name="T34" fmla="*/ 340 w 567"/>
                <a:gd name="T35" fmla="*/ 113 h 567"/>
                <a:gd name="T36" fmla="*/ 284 w 567"/>
                <a:gd name="T37" fmla="*/ 113 h 567"/>
                <a:gd name="T38" fmla="*/ 284 w 567"/>
                <a:gd name="T39" fmla="*/ 57 h 567"/>
                <a:gd name="T40" fmla="*/ 227 w 567"/>
                <a:gd name="T41" fmla="*/ 57 h 567"/>
                <a:gd name="T42" fmla="*/ 227 w 567"/>
                <a:gd name="T43" fmla="*/ 0 h 567"/>
                <a:gd name="T44" fmla="*/ 170 w 567"/>
                <a:gd name="T45" fmla="*/ 0 h 567"/>
                <a:gd name="T46" fmla="*/ 170 w 567"/>
                <a:gd name="T47" fmla="*/ 113 h 567"/>
                <a:gd name="T48" fmla="*/ 114 w 567"/>
                <a:gd name="T49" fmla="*/ 113 h 567"/>
                <a:gd name="T50" fmla="*/ 114 w 567"/>
                <a:gd name="T51" fmla="*/ 170 h 567"/>
                <a:gd name="T52" fmla="*/ 57 w 567"/>
                <a:gd name="T53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567">
                  <a:moveTo>
                    <a:pt x="57" y="170"/>
                  </a:move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0" y="51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5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5109" y="1550"/>
              <a:ext cx="454" cy="510"/>
            </a:xfrm>
            <a:custGeom>
              <a:avLst/>
              <a:gdLst>
                <a:gd name="T0" fmla="*/ 227 w 454"/>
                <a:gd name="T1" fmla="*/ 0 h 510"/>
                <a:gd name="T2" fmla="*/ 227 w 454"/>
                <a:gd name="T3" fmla="*/ 56 h 510"/>
                <a:gd name="T4" fmla="*/ 170 w 454"/>
                <a:gd name="T5" fmla="*/ 56 h 510"/>
                <a:gd name="T6" fmla="*/ 170 w 454"/>
                <a:gd name="T7" fmla="*/ 113 h 510"/>
                <a:gd name="T8" fmla="*/ 57 w 454"/>
                <a:gd name="T9" fmla="*/ 113 h 510"/>
                <a:gd name="T10" fmla="*/ 57 w 454"/>
                <a:gd name="T11" fmla="*/ 283 h 510"/>
                <a:gd name="T12" fmla="*/ 0 w 454"/>
                <a:gd name="T13" fmla="*/ 283 h 510"/>
                <a:gd name="T14" fmla="*/ 0 w 454"/>
                <a:gd name="T15" fmla="*/ 510 h 510"/>
                <a:gd name="T16" fmla="*/ 227 w 454"/>
                <a:gd name="T17" fmla="*/ 510 h 510"/>
                <a:gd name="T18" fmla="*/ 227 w 454"/>
                <a:gd name="T19" fmla="*/ 340 h 510"/>
                <a:gd name="T20" fmla="*/ 454 w 454"/>
                <a:gd name="T21" fmla="*/ 340 h 510"/>
                <a:gd name="T22" fmla="*/ 454 w 454"/>
                <a:gd name="T23" fmla="*/ 170 h 510"/>
                <a:gd name="T24" fmla="*/ 397 w 454"/>
                <a:gd name="T25" fmla="*/ 170 h 510"/>
                <a:gd name="T26" fmla="*/ 397 w 454"/>
                <a:gd name="T27" fmla="*/ 56 h 510"/>
                <a:gd name="T28" fmla="*/ 284 w 454"/>
                <a:gd name="T29" fmla="*/ 56 h 510"/>
                <a:gd name="T30" fmla="*/ 284 w 454"/>
                <a:gd name="T31" fmla="*/ 0 h 510"/>
                <a:gd name="T32" fmla="*/ 227 w 454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10">
                  <a:moveTo>
                    <a:pt x="227" y="0"/>
                  </a:move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5166" y="2457"/>
              <a:ext cx="1077" cy="1474"/>
            </a:xfrm>
            <a:custGeom>
              <a:avLst/>
              <a:gdLst>
                <a:gd name="T0" fmla="*/ 680 w 1077"/>
                <a:gd name="T1" fmla="*/ 0 h 1474"/>
                <a:gd name="T2" fmla="*/ 624 w 1077"/>
                <a:gd name="T3" fmla="*/ 57 h 1474"/>
                <a:gd name="T4" fmla="*/ 510 w 1077"/>
                <a:gd name="T5" fmla="*/ 227 h 1474"/>
                <a:gd name="T6" fmla="*/ 454 w 1077"/>
                <a:gd name="T7" fmla="*/ 170 h 1474"/>
                <a:gd name="T8" fmla="*/ 397 w 1077"/>
                <a:gd name="T9" fmla="*/ 397 h 1474"/>
                <a:gd name="T10" fmla="*/ 340 w 1077"/>
                <a:gd name="T11" fmla="*/ 454 h 1474"/>
                <a:gd name="T12" fmla="*/ 510 w 1077"/>
                <a:gd name="T13" fmla="*/ 510 h 1474"/>
                <a:gd name="T14" fmla="*/ 454 w 1077"/>
                <a:gd name="T15" fmla="*/ 680 h 1474"/>
                <a:gd name="T16" fmla="*/ 397 w 1077"/>
                <a:gd name="T17" fmla="*/ 794 h 1474"/>
                <a:gd name="T18" fmla="*/ 454 w 1077"/>
                <a:gd name="T19" fmla="*/ 851 h 1474"/>
                <a:gd name="T20" fmla="*/ 397 w 1077"/>
                <a:gd name="T21" fmla="*/ 1021 h 1474"/>
                <a:gd name="T22" fmla="*/ 227 w 1077"/>
                <a:gd name="T23" fmla="*/ 1077 h 1474"/>
                <a:gd name="T24" fmla="*/ 170 w 1077"/>
                <a:gd name="T25" fmla="*/ 1021 h 1474"/>
                <a:gd name="T26" fmla="*/ 113 w 1077"/>
                <a:gd name="T27" fmla="*/ 1077 h 1474"/>
                <a:gd name="T28" fmla="*/ 57 w 1077"/>
                <a:gd name="T29" fmla="*/ 1134 h 1474"/>
                <a:gd name="T30" fmla="*/ 0 w 1077"/>
                <a:gd name="T31" fmla="*/ 1361 h 1474"/>
                <a:gd name="T32" fmla="*/ 57 w 1077"/>
                <a:gd name="T33" fmla="*/ 1418 h 1474"/>
                <a:gd name="T34" fmla="*/ 113 w 1077"/>
                <a:gd name="T35" fmla="*/ 1304 h 1474"/>
                <a:gd name="T36" fmla="*/ 170 w 1077"/>
                <a:gd name="T37" fmla="*/ 1247 h 1474"/>
                <a:gd name="T38" fmla="*/ 227 w 1077"/>
                <a:gd name="T39" fmla="*/ 1304 h 1474"/>
                <a:gd name="T40" fmla="*/ 284 w 1077"/>
                <a:gd name="T41" fmla="*/ 1474 h 1474"/>
                <a:gd name="T42" fmla="*/ 397 w 1077"/>
                <a:gd name="T43" fmla="*/ 1418 h 1474"/>
                <a:gd name="T44" fmla="*/ 567 w 1077"/>
                <a:gd name="T45" fmla="*/ 1361 h 1474"/>
                <a:gd name="T46" fmla="*/ 624 w 1077"/>
                <a:gd name="T47" fmla="*/ 1304 h 1474"/>
                <a:gd name="T48" fmla="*/ 510 w 1077"/>
                <a:gd name="T49" fmla="*/ 1247 h 1474"/>
                <a:gd name="T50" fmla="*/ 624 w 1077"/>
                <a:gd name="T51" fmla="*/ 1304 h 1474"/>
                <a:gd name="T52" fmla="*/ 794 w 1077"/>
                <a:gd name="T53" fmla="*/ 1247 h 1474"/>
                <a:gd name="T54" fmla="*/ 1021 w 1077"/>
                <a:gd name="T55" fmla="*/ 1077 h 1474"/>
                <a:gd name="T56" fmla="*/ 1077 w 1077"/>
                <a:gd name="T57" fmla="*/ 964 h 1474"/>
                <a:gd name="T58" fmla="*/ 1021 w 1077"/>
                <a:gd name="T59" fmla="*/ 794 h 1474"/>
                <a:gd name="T60" fmla="*/ 964 w 1077"/>
                <a:gd name="T61" fmla="*/ 737 h 1474"/>
                <a:gd name="T62" fmla="*/ 907 w 1077"/>
                <a:gd name="T63" fmla="*/ 680 h 1474"/>
                <a:gd name="T64" fmla="*/ 851 w 1077"/>
                <a:gd name="T65" fmla="*/ 624 h 1474"/>
                <a:gd name="T66" fmla="*/ 794 w 1077"/>
                <a:gd name="T67" fmla="*/ 567 h 1474"/>
                <a:gd name="T68" fmla="*/ 737 w 1077"/>
                <a:gd name="T69" fmla="*/ 454 h 1474"/>
                <a:gd name="T70" fmla="*/ 794 w 1077"/>
                <a:gd name="T71" fmla="*/ 340 h 1474"/>
                <a:gd name="T72" fmla="*/ 851 w 1077"/>
                <a:gd name="T73" fmla="*/ 283 h 1474"/>
                <a:gd name="T74" fmla="*/ 907 w 1077"/>
                <a:gd name="T75" fmla="*/ 113 h 1474"/>
                <a:gd name="T76" fmla="*/ 851 w 1077"/>
                <a:gd name="T77" fmla="*/ 57 h 1474"/>
                <a:gd name="T78" fmla="*/ 737 w 1077"/>
                <a:gd name="T7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7" h="1474">
                  <a:moveTo>
                    <a:pt x="737" y="0"/>
                  </a:move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454" y="851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8"/>
                  </a:lnTo>
                  <a:lnTo>
                    <a:pt x="113" y="1418"/>
                  </a:lnTo>
                  <a:lnTo>
                    <a:pt x="11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474"/>
                  </a:lnTo>
                  <a:lnTo>
                    <a:pt x="397" y="1474"/>
                  </a:lnTo>
                  <a:lnTo>
                    <a:pt x="397" y="1418"/>
                  </a:lnTo>
                  <a:lnTo>
                    <a:pt x="567" y="1418"/>
                  </a:lnTo>
                  <a:lnTo>
                    <a:pt x="567" y="1361"/>
                  </a:lnTo>
                  <a:lnTo>
                    <a:pt x="624" y="1361"/>
                  </a:lnTo>
                  <a:lnTo>
                    <a:pt x="624" y="1304"/>
                  </a:lnTo>
                  <a:lnTo>
                    <a:pt x="510" y="1304"/>
                  </a:lnTo>
                  <a:lnTo>
                    <a:pt x="510" y="1247"/>
                  </a:lnTo>
                  <a:lnTo>
                    <a:pt x="624" y="1247"/>
                  </a:lnTo>
                  <a:lnTo>
                    <a:pt x="624" y="1304"/>
                  </a:lnTo>
                  <a:lnTo>
                    <a:pt x="794" y="1304"/>
                  </a:lnTo>
                  <a:lnTo>
                    <a:pt x="794" y="1247"/>
                  </a:lnTo>
                  <a:lnTo>
                    <a:pt x="1021" y="1247"/>
                  </a:lnTo>
                  <a:lnTo>
                    <a:pt x="1021" y="1077"/>
                  </a:lnTo>
                  <a:lnTo>
                    <a:pt x="1077" y="1077"/>
                  </a:lnTo>
                  <a:lnTo>
                    <a:pt x="1077" y="964"/>
                  </a:lnTo>
                  <a:lnTo>
                    <a:pt x="1021" y="964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737" y="57"/>
                  </a:lnTo>
                  <a:lnTo>
                    <a:pt x="73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09" y="4612"/>
              <a:ext cx="114" cy="56"/>
            </a:xfrm>
            <a:custGeom>
              <a:avLst/>
              <a:gdLst>
                <a:gd name="T0" fmla="*/ 114 w 114"/>
                <a:gd name="T1" fmla="*/ 0 h 56"/>
                <a:gd name="T2" fmla="*/ 0 w 114"/>
                <a:gd name="T3" fmla="*/ 0 h 56"/>
                <a:gd name="T4" fmla="*/ 0 w 114"/>
                <a:gd name="T5" fmla="*/ 56 h 56"/>
                <a:gd name="T6" fmla="*/ 114 w 114"/>
                <a:gd name="T7" fmla="*/ 56 h 56"/>
                <a:gd name="T8" fmla="*/ 114 w 11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6">
                  <a:moveTo>
                    <a:pt x="114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3011" y="2457"/>
              <a:ext cx="1078" cy="1134"/>
            </a:xfrm>
            <a:custGeom>
              <a:avLst/>
              <a:gdLst>
                <a:gd name="T0" fmla="*/ 567 w 1078"/>
                <a:gd name="T1" fmla="*/ 0 h 1134"/>
                <a:gd name="T2" fmla="*/ 341 w 1078"/>
                <a:gd name="T3" fmla="*/ 0 h 1134"/>
                <a:gd name="T4" fmla="*/ 341 w 1078"/>
                <a:gd name="T5" fmla="*/ 227 h 1134"/>
                <a:gd name="T6" fmla="*/ 284 w 1078"/>
                <a:gd name="T7" fmla="*/ 227 h 1134"/>
                <a:gd name="T8" fmla="*/ 284 w 1078"/>
                <a:gd name="T9" fmla="*/ 283 h 1134"/>
                <a:gd name="T10" fmla="*/ 227 w 1078"/>
                <a:gd name="T11" fmla="*/ 283 h 1134"/>
                <a:gd name="T12" fmla="*/ 227 w 1078"/>
                <a:gd name="T13" fmla="*/ 340 h 1134"/>
                <a:gd name="T14" fmla="*/ 170 w 1078"/>
                <a:gd name="T15" fmla="*/ 340 h 1134"/>
                <a:gd name="T16" fmla="*/ 170 w 1078"/>
                <a:gd name="T17" fmla="*/ 397 h 1134"/>
                <a:gd name="T18" fmla="*/ 114 w 1078"/>
                <a:gd name="T19" fmla="*/ 397 h 1134"/>
                <a:gd name="T20" fmla="*/ 114 w 1078"/>
                <a:gd name="T21" fmla="*/ 510 h 1134"/>
                <a:gd name="T22" fmla="*/ 57 w 1078"/>
                <a:gd name="T23" fmla="*/ 510 h 1134"/>
                <a:gd name="T24" fmla="*/ 57 w 1078"/>
                <a:gd name="T25" fmla="*/ 567 h 1134"/>
                <a:gd name="T26" fmla="*/ 0 w 1078"/>
                <a:gd name="T27" fmla="*/ 567 h 1134"/>
                <a:gd name="T28" fmla="*/ 0 w 1078"/>
                <a:gd name="T29" fmla="*/ 737 h 1134"/>
                <a:gd name="T30" fmla="*/ 57 w 1078"/>
                <a:gd name="T31" fmla="*/ 737 h 1134"/>
                <a:gd name="T32" fmla="*/ 57 w 1078"/>
                <a:gd name="T33" fmla="*/ 794 h 1134"/>
                <a:gd name="T34" fmla="*/ 114 w 1078"/>
                <a:gd name="T35" fmla="*/ 794 h 1134"/>
                <a:gd name="T36" fmla="*/ 114 w 1078"/>
                <a:gd name="T37" fmla="*/ 1021 h 1134"/>
                <a:gd name="T38" fmla="*/ 170 w 1078"/>
                <a:gd name="T39" fmla="*/ 1021 h 1134"/>
                <a:gd name="T40" fmla="*/ 170 w 1078"/>
                <a:gd name="T41" fmla="*/ 1134 h 1134"/>
                <a:gd name="T42" fmla="*/ 284 w 1078"/>
                <a:gd name="T43" fmla="*/ 1134 h 1134"/>
                <a:gd name="T44" fmla="*/ 284 w 1078"/>
                <a:gd name="T45" fmla="*/ 1077 h 1134"/>
                <a:gd name="T46" fmla="*/ 341 w 1078"/>
                <a:gd name="T47" fmla="*/ 1077 h 1134"/>
                <a:gd name="T48" fmla="*/ 341 w 1078"/>
                <a:gd name="T49" fmla="*/ 1021 h 1134"/>
                <a:gd name="T50" fmla="*/ 397 w 1078"/>
                <a:gd name="T51" fmla="*/ 1021 h 1134"/>
                <a:gd name="T52" fmla="*/ 397 w 1078"/>
                <a:gd name="T53" fmla="*/ 964 h 1134"/>
                <a:gd name="T54" fmla="*/ 454 w 1078"/>
                <a:gd name="T55" fmla="*/ 964 h 1134"/>
                <a:gd name="T56" fmla="*/ 454 w 1078"/>
                <a:gd name="T57" fmla="*/ 1021 h 1134"/>
                <a:gd name="T58" fmla="*/ 511 w 1078"/>
                <a:gd name="T59" fmla="*/ 1021 h 1134"/>
                <a:gd name="T60" fmla="*/ 511 w 1078"/>
                <a:gd name="T61" fmla="*/ 907 h 1134"/>
                <a:gd name="T62" fmla="*/ 624 w 1078"/>
                <a:gd name="T63" fmla="*/ 907 h 1134"/>
                <a:gd name="T64" fmla="*/ 624 w 1078"/>
                <a:gd name="T65" fmla="*/ 851 h 1134"/>
                <a:gd name="T66" fmla="*/ 681 w 1078"/>
                <a:gd name="T67" fmla="*/ 851 h 1134"/>
                <a:gd name="T68" fmla="*/ 681 w 1078"/>
                <a:gd name="T69" fmla="*/ 737 h 1134"/>
                <a:gd name="T70" fmla="*/ 794 w 1078"/>
                <a:gd name="T71" fmla="*/ 737 h 1134"/>
                <a:gd name="T72" fmla="*/ 794 w 1078"/>
                <a:gd name="T73" fmla="*/ 794 h 1134"/>
                <a:gd name="T74" fmla="*/ 851 w 1078"/>
                <a:gd name="T75" fmla="*/ 794 h 1134"/>
                <a:gd name="T76" fmla="*/ 851 w 1078"/>
                <a:gd name="T77" fmla="*/ 624 h 1134"/>
                <a:gd name="T78" fmla="*/ 908 w 1078"/>
                <a:gd name="T79" fmla="*/ 624 h 1134"/>
                <a:gd name="T80" fmla="*/ 908 w 1078"/>
                <a:gd name="T81" fmla="*/ 567 h 1134"/>
                <a:gd name="T82" fmla="*/ 964 w 1078"/>
                <a:gd name="T83" fmla="*/ 567 h 1134"/>
                <a:gd name="T84" fmla="*/ 964 w 1078"/>
                <a:gd name="T85" fmla="*/ 283 h 1134"/>
                <a:gd name="T86" fmla="*/ 1078 w 1078"/>
                <a:gd name="T87" fmla="*/ 283 h 1134"/>
                <a:gd name="T88" fmla="*/ 1078 w 1078"/>
                <a:gd name="T89" fmla="*/ 227 h 1134"/>
                <a:gd name="T90" fmla="*/ 1021 w 1078"/>
                <a:gd name="T91" fmla="*/ 227 h 1134"/>
                <a:gd name="T92" fmla="*/ 1021 w 1078"/>
                <a:gd name="T93" fmla="*/ 170 h 1134"/>
                <a:gd name="T94" fmla="*/ 964 w 1078"/>
                <a:gd name="T95" fmla="*/ 170 h 1134"/>
                <a:gd name="T96" fmla="*/ 964 w 1078"/>
                <a:gd name="T97" fmla="*/ 57 h 1134"/>
                <a:gd name="T98" fmla="*/ 908 w 1078"/>
                <a:gd name="T99" fmla="*/ 57 h 1134"/>
                <a:gd name="T100" fmla="*/ 908 w 1078"/>
                <a:gd name="T101" fmla="*/ 0 h 1134"/>
                <a:gd name="T102" fmla="*/ 737 w 1078"/>
                <a:gd name="T103" fmla="*/ 0 h 1134"/>
                <a:gd name="T104" fmla="*/ 737 w 1078"/>
                <a:gd name="T105" fmla="*/ 113 h 1134"/>
                <a:gd name="T106" fmla="*/ 624 w 1078"/>
                <a:gd name="T107" fmla="*/ 113 h 1134"/>
                <a:gd name="T108" fmla="*/ 624 w 1078"/>
                <a:gd name="T109" fmla="*/ 57 h 1134"/>
                <a:gd name="T110" fmla="*/ 567 w 1078"/>
                <a:gd name="T111" fmla="*/ 57 h 1134"/>
                <a:gd name="T112" fmla="*/ 567 w 1078"/>
                <a:gd name="T11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8" h="1134">
                  <a:moveTo>
                    <a:pt x="567" y="0"/>
                  </a:moveTo>
                  <a:lnTo>
                    <a:pt x="341" y="0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170" y="1021"/>
                  </a:lnTo>
                  <a:lnTo>
                    <a:pt x="170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511" y="1021"/>
                  </a:lnTo>
                  <a:lnTo>
                    <a:pt x="511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24"/>
                  </a:lnTo>
                  <a:lnTo>
                    <a:pt x="908" y="624"/>
                  </a:lnTo>
                  <a:lnTo>
                    <a:pt x="908" y="567"/>
                  </a:lnTo>
                  <a:lnTo>
                    <a:pt x="964" y="567"/>
                  </a:lnTo>
                  <a:lnTo>
                    <a:pt x="964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Rectangle 939"/>
            <p:cNvSpPr>
              <a:spLocks noChangeArrowheads="1"/>
            </p:cNvSpPr>
            <p:nvPr/>
          </p:nvSpPr>
          <p:spPr bwMode="auto">
            <a:xfrm>
              <a:off x="2331" y="5859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2671" y="5746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114 w 114"/>
                <a:gd name="T3" fmla="*/ 113 h 113"/>
                <a:gd name="T4" fmla="*/ 0 w 114"/>
                <a:gd name="T5" fmla="*/ 113 h 113"/>
                <a:gd name="T6" fmla="*/ 0 w 114"/>
                <a:gd name="T7" fmla="*/ 56 h 113"/>
                <a:gd name="T8" fmla="*/ 57 w 114"/>
                <a:gd name="T9" fmla="*/ 56 h 113"/>
                <a:gd name="T10" fmla="*/ 57 w 114"/>
                <a:gd name="T11" fmla="*/ 0 h 113"/>
                <a:gd name="T12" fmla="*/ 114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Rectangle 941"/>
            <p:cNvSpPr>
              <a:spLocks noChangeArrowheads="1"/>
            </p:cNvSpPr>
            <p:nvPr/>
          </p:nvSpPr>
          <p:spPr bwMode="auto">
            <a:xfrm>
              <a:off x="3578" y="5405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2444" y="5576"/>
              <a:ext cx="227" cy="170"/>
            </a:xfrm>
            <a:custGeom>
              <a:avLst/>
              <a:gdLst>
                <a:gd name="T0" fmla="*/ 227 w 227"/>
                <a:gd name="T1" fmla="*/ 170 h 170"/>
                <a:gd name="T2" fmla="*/ 227 w 227"/>
                <a:gd name="T3" fmla="*/ 113 h 170"/>
                <a:gd name="T4" fmla="*/ 170 w 227"/>
                <a:gd name="T5" fmla="*/ 113 h 170"/>
                <a:gd name="T6" fmla="*/ 170 w 227"/>
                <a:gd name="T7" fmla="*/ 0 h 170"/>
                <a:gd name="T8" fmla="*/ 57 w 227"/>
                <a:gd name="T9" fmla="*/ 0 h 170"/>
                <a:gd name="T10" fmla="*/ 57 w 227"/>
                <a:gd name="T11" fmla="*/ 56 h 170"/>
                <a:gd name="T12" fmla="*/ 0 w 227"/>
                <a:gd name="T13" fmla="*/ 56 h 170"/>
                <a:gd name="T14" fmla="*/ 0 w 227"/>
                <a:gd name="T15" fmla="*/ 113 h 170"/>
                <a:gd name="T16" fmla="*/ 57 w 227"/>
                <a:gd name="T17" fmla="*/ 113 h 170"/>
                <a:gd name="T18" fmla="*/ 57 w 227"/>
                <a:gd name="T19" fmla="*/ 170 h 170"/>
                <a:gd name="T20" fmla="*/ 227 w 227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70">
                  <a:moveTo>
                    <a:pt x="227" y="170"/>
                  </a:move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2331" y="5519"/>
              <a:ext cx="113" cy="57"/>
            </a:xfrm>
            <a:custGeom>
              <a:avLst/>
              <a:gdLst>
                <a:gd name="T0" fmla="*/ 57 w 113"/>
                <a:gd name="T1" fmla="*/ 0 h 57"/>
                <a:gd name="T2" fmla="*/ 0 w 113"/>
                <a:gd name="T3" fmla="*/ 0 h 57"/>
                <a:gd name="T4" fmla="*/ 0 w 113"/>
                <a:gd name="T5" fmla="*/ 57 h 57"/>
                <a:gd name="T6" fmla="*/ 113 w 113"/>
                <a:gd name="T7" fmla="*/ 57 h 57"/>
                <a:gd name="T8" fmla="*/ 113 w 113"/>
                <a:gd name="T9" fmla="*/ 0 h 57"/>
                <a:gd name="T10" fmla="*/ 57 w 113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57">
                  <a:moveTo>
                    <a:pt x="5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2331" y="5349"/>
              <a:ext cx="113" cy="56"/>
            </a:xfrm>
            <a:custGeom>
              <a:avLst/>
              <a:gdLst>
                <a:gd name="T0" fmla="*/ 113 w 113"/>
                <a:gd name="T1" fmla="*/ 0 h 56"/>
                <a:gd name="T2" fmla="*/ 0 w 113"/>
                <a:gd name="T3" fmla="*/ 0 h 56"/>
                <a:gd name="T4" fmla="*/ 0 w 113"/>
                <a:gd name="T5" fmla="*/ 56 h 56"/>
                <a:gd name="T6" fmla="*/ 113 w 113"/>
                <a:gd name="T7" fmla="*/ 56 h 56"/>
                <a:gd name="T8" fmla="*/ 113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113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4996" y="3704"/>
              <a:ext cx="850" cy="794"/>
            </a:xfrm>
            <a:custGeom>
              <a:avLst/>
              <a:gdLst>
                <a:gd name="T0" fmla="*/ 850 w 850"/>
                <a:gd name="T1" fmla="*/ 114 h 794"/>
                <a:gd name="T2" fmla="*/ 737 w 850"/>
                <a:gd name="T3" fmla="*/ 114 h 794"/>
                <a:gd name="T4" fmla="*/ 737 w 850"/>
                <a:gd name="T5" fmla="*/ 171 h 794"/>
                <a:gd name="T6" fmla="*/ 567 w 850"/>
                <a:gd name="T7" fmla="*/ 171 h 794"/>
                <a:gd name="T8" fmla="*/ 567 w 850"/>
                <a:gd name="T9" fmla="*/ 227 h 794"/>
                <a:gd name="T10" fmla="*/ 454 w 850"/>
                <a:gd name="T11" fmla="*/ 227 h 794"/>
                <a:gd name="T12" fmla="*/ 454 w 850"/>
                <a:gd name="T13" fmla="*/ 57 h 794"/>
                <a:gd name="T14" fmla="*/ 397 w 850"/>
                <a:gd name="T15" fmla="*/ 57 h 794"/>
                <a:gd name="T16" fmla="*/ 397 w 850"/>
                <a:gd name="T17" fmla="*/ 0 h 794"/>
                <a:gd name="T18" fmla="*/ 340 w 850"/>
                <a:gd name="T19" fmla="*/ 0 h 794"/>
                <a:gd name="T20" fmla="*/ 340 w 850"/>
                <a:gd name="T21" fmla="*/ 57 h 794"/>
                <a:gd name="T22" fmla="*/ 283 w 850"/>
                <a:gd name="T23" fmla="*/ 57 h 794"/>
                <a:gd name="T24" fmla="*/ 283 w 850"/>
                <a:gd name="T25" fmla="*/ 171 h 794"/>
                <a:gd name="T26" fmla="*/ 227 w 850"/>
                <a:gd name="T27" fmla="*/ 171 h 794"/>
                <a:gd name="T28" fmla="*/ 227 w 850"/>
                <a:gd name="T29" fmla="*/ 114 h 794"/>
                <a:gd name="T30" fmla="*/ 170 w 850"/>
                <a:gd name="T31" fmla="*/ 114 h 794"/>
                <a:gd name="T32" fmla="*/ 170 w 850"/>
                <a:gd name="T33" fmla="*/ 57 h 794"/>
                <a:gd name="T34" fmla="*/ 113 w 850"/>
                <a:gd name="T35" fmla="*/ 57 h 794"/>
                <a:gd name="T36" fmla="*/ 113 w 850"/>
                <a:gd name="T37" fmla="*/ 227 h 794"/>
                <a:gd name="T38" fmla="*/ 57 w 850"/>
                <a:gd name="T39" fmla="*/ 227 h 794"/>
                <a:gd name="T40" fmla="*/ 57 w 850"/>
                <a:gd name="T41" fmla="*/ 284 h 794"/>
                <a:gd name="T42" fmla="*/ 0 w 850"/>
                <a:gd name="T43" fmla="*/ 284 h 794"/>
                <a:gd name="T44" fmla="*/ 0 w 850"/>
                <a:gd name="T45" fmla="*/ 454 h 794"/>
                <a:gd name="T46" fmla="*/ 57 w 850"/>
                <a:gd name="T47" fmla="*/ 454 h 794"/>
                <a:gd name="T48" fmla="*/ 57 w 850"/>
                <a:gd name="T49" fmla="*/ 567 h 794"/>
                <a:gd name="T50" fmla="*/ 113 w 850"/>
                <a:gd name="T51" fmla="*/ 567 h 794"/>
                <a:gd name="T52" fmla="*/ 113 w 850"/>
                <a:gd name="T53" fmla="*/ 511 h 794"/>
                <a:gd name="T54" fmla="*/ 227 w 850"/>
                <a:gd name="T55" fmla="*/ 511 h 794"/>
                <a:gd name="T56" fmla="*/ 227 w 850"/>
                <a:gd name="T57" fmla="*/ 794 h 794"/>
                <a:gd name="T58" fmla="*/ 283 w 850"/>
                <a:gd name="T59" fmla="*/ 794 h 794"/>
                <a:gd name="T60" fmla="*/ 283 w 850"/>
                <a:gd name="T61" fmla="*/ 738 h 794"/>
                <a:gd name="T62" fmla="*/ 397 w 850"/>
                <a:gd name="T63" fmla="*/ 738 h 794"/>
                <a:gd name="T64" fmla="*/ 397 w 850"/>
                <a:gd name="T65" fmla="*/ 624 h 794"/>
                <a:gd name="T66" fmla="*/ 510 w 850"/>
                <a:gd name="T67" fmla="*/ 624 h 794"/>
                <a:gd name="T68" fmla="*/ 510 w 850"/>
                <a:gd name="T69" fmla="*/ 567 h 794"/>
                <a:gd name="T70" fmla="*/ 624 w 850"/>
                <a:gd name="T71" fmla="*/ 567 h 794"/>
                <a:gd name="T72" fmla="*/ 624 w 850"/>
                <a:gd name="T73" fmla="*/ 511 h 794"/>
                <a:gd name="T74" fmla="*/ 510 w 850"/>
                <a:gd name="T75" fmla="*/ 511 h 794"/>
                <a:gd name="T76" fmla="*/ 510 w 850"/>
                <a:gd name="T77" fmla="*/ 454 h 794"/>
                <a:gd name="T78" fmla="*/ 624 w 850"/>
                <a:gd name="T79" fmla="*/ 454 h 794"/>
                <a:gd name="T80" fmla="*/ 624 w 850"/>
                <a:gd name="T81" fmla="*/ 397 h 794"/>
                <a:gd name="T82" fmla="*/ 680 w 850"/>
                <a:gd name="T83" fmla="*/ 397 h 794"/>
                <a:gd name="T84" fmla="*/ 680 w 850"/>
                <a:gd name="T85" fmla="*/ 341 h 794"/>
                <a:gd name="T86" fmla="*/ 737 w 850"/>
                <a:gd name="T87" fmla="*/ 341 h 794"/>
                <a:gd name="T88" fmla="*/ 737 w 850"/>
                <a:gd name="T89" fmla="*/ 227 h 794"/>
                <a:gd name="T90" fmla="*/ 794 w 850"/>
                <a:gd name="T91" fmla="*/ 227 h 794"/>
                <a:gd name="T92" fmla="*/ 794 w 850"/>
                <a:gd name="T93" fmla="*/ 171 h 794"/>
                <a:gd name="T94" fmla="*/ 850 w 850"/>
                <a:gd name="T95" fmla="*/ 171 h 794"/>
                <a:gd name="T96" fmla="*/ 850 w 850"/>
                <a:gd name="T97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794">
                  <a:moveTo>
                    <a:pt x="850" y="114"/>
                  </a:moveTo>
                  <a:lnTo>
                    <a:pt x="737" y="114"/>
                  </a:lnTo>
                  <a:lnTo>
                    <a:pt x="737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227" y="51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8"/>
                  </a:lnTo>
                  <a:lnTo>
                    <a:pt x="397" y="738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10" y="511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1"/>
                  </a:lnTo>
                  <a:lnTo>
                    <a:pt x="850" y="171"/>
                  </a:lnTo>
                  <a:lnTo>
                    <a:pt x="85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450" y="4328"/>
              <a:ext cx="170" cy="114"/>
            </a:xfrm>
            <a:custGeom>
              <a:avLst/>
              <a:gdLst>
                <a:gd name="T0" fmla="*/ 0 w 170"/>
                <a:gd name="T1" fmla="*/ 57 h 114"/>
                <a:gd name="T2" fmla="*/ 113 w 170"/>
                <a:gd name="T3" fmla="*/ 57 h 114"/>
                <a:gd name="T4" fmla="*/ 113 w 170"/>
                <a:gd name="T5" fmla="*/ 0 h 114"/>
                <a:gd name="T6" fmla="*/ 170 w 170"/>
                <a:gd name="T7" fmla="*/ 0 h 114"/>
                <a:gd name="T8" fmla="*/ 170 w 170"/>
                <a:gd name="T9" fmla="*/ 114 h 114"/>
                <a:gd name="T10" fmla="*/ 0 w 170"/>
                <a:gd name="T11" fmla="*/ 114 h 114"/>
                <a:gd name="T12" fmla="*/ 0 w 170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6017" y="3704"/>
              <a:ext cx="283" cy="171"/>
            </a:xfrm>
            <a:custGeom>
              <a:avLst/>
              <a:gdLst>
                <a:gd name="T0" fmla="*/ 170 w 283"/>
                <a:gd name="T1" fmla="*/ 0 h 171"/>
                <a:gd name="T2" fmla="*/ 170 w 283"/>
                <a:gd name="T3" fmla="*/ 57 h 171"/>
                <a:gd name="T4" fmla="*/ 226 w 283"/>
                <a:gd name="T5" fmla="*/ 57 h 171"/>
                <a:gd name="T6" fmla="*/ 226 w 283"/>
                <a:gd name="T7" fmla="*/ 0 h 171"/>
                <a:gd name="T8" fmla="*/ 283 w 283"/>
                <a:gd name="T9" fmla="*/ 0 h 171"/>
                <a:gd name="T10" fmla="*/ 283 w 283"/>
                <a:gd name="T11" fmla="*/ 114 h 171"/>
                <a:gd name="T12" fmla="*/ 226 w 283"/>
                <a:gd name="T13" fmla="*/ 114 h 171"/>
                <a:gd name="T14" fmla="*/ 226 w 283"/>
                <a:gd name="T15" fmla="*/ 171 h 171"/>
                <a:gd name="T16" fmla="*/ 113 w 283"/>
                <a:gd name="T17" fmla="*/ 171 h 171"/>
                <a:gd name="T18" fmla="*/ 113 w 283"/>
                <a:gd name="T19" fmla="*/ 114 h 171"/>
                <a:gd name="T20" fmla="*/ 0 w 283"/>
                <a:gd name="T21" fmla="*/ 114 h 171"/>
                <a:gd name="T22" fmla="*/ 0 w 283"/>
                <a:gd name="T23" fmla="*/ 0 h 171"/>
                <a:gd name="T24" fmla="*/ 170 w 283"/>
                <a:gd name="T2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171">
                  <a:moveTo>
                    <a:pt x="170" y="0"/>
                  </a:move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5733" y="3931"/>
              <a:ext cx="227" cy="114"/>
            </a:xfrm>
            <a:custGeom>
              <a:avLst/>
              <a:gdLst>
                <a:gd name="T0" fmla="*/ 0 w 227"/>
                <a:gd name="T1" fmla="*/ 57 h 114"/>
                <a:gd name="T2" fmla="*/ 57 w 227"/>
                <a:gd name="T3" fmla="*/ 57 h 114"/>
                <a:gd name="T4" fmla="*/ 57 w 227"/>
                <a:gd name="T5" fmla="*/ 0 h 114"/>
                <a:gd name="T6" fmla="*/ 227 w 227"/>
                <a:gd name="T7" fmla="*/ 0 h 114"/>
                <a:gd name="T8" fmla="*/ 227 w 227"/>
                <a:gd name="T9" fmla="*/ 114 h 114"/>
                <a:gd name="T10" fmla="*/ 0 w 227"/>
                <a:gd name="T11" fmla="*/ 114 h 114"/>
                <a:gd name="T12" fmla="*/ 0 w 227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4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Rectangle 956"/>
            <p:cNvSpPr>
              <a:spLocks noChangeArrowheads="1"/>
            </p:cNvSpPr>
            <p:nvPr/>
          </p:nvSpPr>
          <p:spPr bwMode="auto">
            <a:xfrm>
              <a:off x="5903" y="3818"/>
              <a:ext cx="57" cy="113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Rectangle 957"/>
            <p:cNvSpPr>
              <a:spLocks noChangeArrowheads="1"/>
            </p:cNvSpPr>
            <p:nvPr/>
          </p:nvSpPr>
          <p:spPr bwMode="auto">
            <a:xfrm>
              <a:off x="6017" y="3931"/>
              <a:ext cx="113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4486" y="2457"/>
              <a:ext cx="907" cy="1304"/>
            </a:xfrm>
            <a:custGeom>
              <a:avLst/>
              <a:gdLst>
                <a:gd name="T0" fmla="*/ 907 w 907"/>
                <a:gd name="T1" fmla="*/ 907 h 1304"/>
                <a:gd name="T2" fmla="*/ 793 w 907"/>
                <a:gd name="T3" fmla="*/ 851 h 1304"/>
                <a:gd name="T4" fmla="*/ 680 w 907"/>
                <a:gd name="T5" fmla="*/ 737 h 1304"/>
                <a:gd name="T6" fmla="*/ 623 w 907"/>
                <a:gd name="T7" fmla="*/ 680 h 1304"/>
                <a:gd name="T8" fmla="*/ 397 w 907"/>
                <a:gd name="T9" fmla="*/ 510 h 1304"/>
                <a:gd name="T10" fmla="*/ 510 w 907"/>
                <a:gd name="T11" fmla="*/ 454 h 1304"/>
                <a:gd name="T12" fmla="*/ 623 w 907"/>
                <a:gd name="T13" fmla="*/ 397 h 1304"/>
                <a:gd name="T14" fmla="*/ 680 w 907"/>
                <a:gd name="T15" fmla="*/ 283 h 1304"/>
                <a:gd name="T16" fmla="*/ 623 w 907"/>
                <a:gd name="T17" fmla="*/ 227 h 1304"/>
                <a:gd name="T18" fmla="*/ 680 w 907"/>
                <a:gd name="T19" fmla="*/ 113 h 1304"/>
                <a:gd name="T20" fmla="*/ 623 w 907"/>
                <a:gd name="T21" fmla="*/ 0 h 1304"/>
                <a:gd name="T22" fmla="*/ 567 w 907"/>
                <a:gd name="T23" fmla="*/ 57 h 1304"/>
                <a:gd name="T24" fmla="*/ 397 w 907"/>
                <a:gd name="T25" fmla="*/ 0 h 1304"/>
                <a:gd name="T26" fmla="*/ 283 w 907"/>
                <a:gd name="T27" fmla="*/ 170 h 1304"/>
                <a:gd name="T28" fmla="*/ 226 w 907"/>
                <a:gd name="T29" fmla="*/ 340 h 1304"/>
                <a:gd name="T30" fmla="*/ 113 w 907"/>
                <a:gd name="T31" fmla="*/ 397 h 1304"/>
                <a:gd name="T32" fmla="*/ 0 w 907"/>
                <a:gd name="T33" fmla="*/ 454 h 1304"/>
                <a:gd name="T34" fmla="*/ 56 w 907"/>
                <a:gd name="T35" fmla="*/ 567 h 1304"/>
                <a:gd name="T36" fmla="*/ 113 w 907"/>
                <a:gd name="T37" fmla="*/ 510 h 1304"/>
                <a:gd name="T38" fmla="*/ 170 w 907"/>
                <a:gd name="T39" fmla="*/ 794 h 1304"/>
                <a:gd name="T40" fmla="*/ 113 w 907"/>
                <a:gd name="T41" fmla="*/ 851 h 1304"/>
                <a:gd name="T42" fmla="*/ 56 w 907"/>
                <a:gd name="T43" fmla="*/ 907 h 1304"/>
                <a:gd name="T44" fmla="*/ 113 w 907"/>
                <a:gd name="T45" fmla="*/ 1021 h 1304"/>
                <a:gd name="T46" fmla="*/ 170 w 907"/>
                <a:gd name="T47" fmla="*/ 1077 h 1304"/>
                <a:gd name="T48" fmla="*/ 113 w 907"/>
                <a:gd name="T49" fmla="*/ 1191 h 1304"/>
                <a:gd name="T50" fmla="*/ 170 w 907"/>
                <a:gd name="T51" fmla="*/ 1304 h 1304"/>
                <a:gd name="T52" fmla="*/ 226 w 907"/>
                <a:gd name="T53" fmla="*/ 1247 h 1304"/>
                <a:gd name="T54" fmla="*/ 283 w 907"/>
                <a:gd name="T55" fmla="*/ 1191 h 1304"/>
                <a:gd name="T56" fmla="*/ 397 w 907"/>
                <a:gd name="T57" fmla="*/ 1077 h 1304"/>
                <a:gd name="T58" fmla="*/ 453 w 907"/>
                <a:gd name="T59" fmla="*/ 1021 h 1304"/>
                <a:gd name="T60" fmla="*/ 510 w 907"/>
                <a:gd name="T61" fmla="*/ 964 h 1304"/>
                <a:gd name="T62" fmla="*/ 623 w 907"/>
                <a:gd name="T63" fmla="*/ 1021 h 1304"/>
                <a:gd name="T64" fmla="*/ 680 w 907"/>
                <a:gd name="T65" fmla="*/ 1077 h 1304"/>
                <a:gd name="T66" fmla="*/ 850 w 907"/>
                <a:gd name="T67" fmla="*/ 102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1304">
                  <a:moveTo>
                    <a:pt x="907" y="1021"/>
                  </a:moveTo>
                  <a:lnTo>
                    <a:pt x="907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680" y="851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397" y="680"/>
                  </a:lnTo>
                  <a:lnTo>
                    <a:pt x="397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623" y="454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91"/>
                  </a:lnTo>
                  <a:lnTo>
                    <a:pt x="170" y="1191"/>
                  </a:lnTo>
                  <a:lnTo>
                    <a:pt x="170" y="1304"/>
                  </a:lnTo>
                  <a:lnTo>
                    <a:pt x="226" y="1304"/>
                  </a:lnTo>
                  <a:lnTo>
                    <a:pt x="226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623" y="964"/>
                  </a:lnTo>
                  <a:lnTo>
                    <a:pt x="623" y="1021"/>
                  </a:lnTo>
                  <a:lnTo>
                    <a:pt x="680" y="1021"/>
                  </a:lnTo>
                  <a:lnTo>
                    <a:pt x="680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907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4883" y="2627"/>
              <a:ext cx="793" cy="907"/>
            </a:xfrm>
            <a:custGeom>
              <a:avLst/>
              <a:gdLst>
                <a:gd name="T0" fmla="*/ 680 w 793"/>
                <a:gd name="T1" fmla="*/ 907 h 907"/>
                <a:gd name="T2" fmla="*/ 510 w 793"/>
                <a:gd name="T3" fmla="*/ 907 h 907"/>
                <a:gd name="T4" fmla="*/ 510 w 793"/>
                <a:gd name="T5" fmla="*/ 737 h 907"/>
                <a:gd name="T6" fmla="*/ 396 w 793"/>
                <a:gd name="T7" fmla="*/ 737 h 907"/>
                <a:gd name="T8" fmla="*/ 396 w 793"/>
                <a:gd name="T9" fmla="*/ 681 h 907"/>
                <a:gd name="T10" fmla="*/ 283 w 793"/>
                <a:gd name="T11" fmla="*/ 681 h 907"/>
                <a:gd name="T12" fmla="*/ 283 w 793"/>
                <a:gd name="T13" fmla="*/ 567 h 907"/>
                <a:gd name="T14" fmla="*/ 226 w 793"/>
                <a:gd name="T15" fmla="*/ 567 h 907"/>
                <a:gd name="T16" fmla="*/ 226 w 793"/>
                <a:gd name="T17" fmla="*/ 510 h 907"/>
                <a:gd name="T18" fmla="*/ 0 w 793"/>
                <a:gd name="T19" fmla="*/ 510 h 907"/>
                <a:gd name="T20" fmla="*/ 0 w 793"/>
                <a:gd name="T21" fmla="*/ 340 h 907"/>
                <a:gd name="T22" fmla="*/ 113 w 793"/>
                <a:gd name="T23" fmla="*/ 340 h 907"/>
                <a:gd name="T24" fmla="*/ 113 w 793"/>
                <a:gd name="T25" fmla="*/ 284 h 907"/>
                <a:gd name="T26" fmla="*/ 226 w 793"/>
                <a:gd name="T27" fmla="*/ 284 h 907"/>
                <a:gd name="T28" fmla="*/ 226 w 793"/>
                <a:gd name="T29" fmla="*/ 227 h 907"/>
                <a:gd name="T30" fmla="*/ 283 w 793"/>
                <a:gd name="T31" fmla="*/ 227 h 907"/>
                <a:gd name="T32" fmla="*/ 283 w 793"/>
                <a:gd name="T33" fmla="*/ 113 h 907"/>
                <a:gd name="T34" fmla="*/ 226 w 793"/>
                <a:gd name="T35" fmla="*/ 113 h 907"/>
                <a:gd name="T36" fmla="*/ 226 w 793"/>
                <a:gd name="T37" fmla="*/ 57 h 907"/>
                <a:gd name="T38" fmla="*/ 283 w 793"/>
                <a:gd name="T39" fmla="*/ 57 h 907"/>
                <a:gd name="T40" fmla="*/ 283 w 793"/>
                <a:gd name="T41" fmla="*/ 0 h 907"/>
                <a:gd name="T42" fmla="*/ 396 w 793"/>
                <a:gd name="T43" fmla="*/ 0 h 907"/>
                <a:gd name="T44" fmla="*/ 396 w 793"/>
                <a:gd name="T45" fmla="*/ 113 h 907"/>
                <a:gd name="T46" fmla="*/ 680 w 793"/>
                <a:gd name="T47" fmla="*/ 113 h 907"/>
                <a:gd name="T48" fmla="*/ 680 w 793"/>
                <a:gd name="T49" fmla="*/ 170 h 907"/>
                <a:gd name="T50" fmla="*/ 737 w 793"/>
                <a:gd name="T51" fmla="*/ 170 h 907"/>
                <a:gd name="T52" fmla="*/ 737 w 793"/>
                <a:gd name="T53" fmla="*/ 227 h 907"/>
                <a:gd name="T54" fmla="*/ 680 w 793"/>
                <a:gd name="T55" fmla="*/ 227 h 907"/>
                <a:gd name="T56" fmla="*/ 680 w 793"/>
                <a:gd name="T57" fmla="*/ 284 h 907"/>
                <a:gd name="T58" fmla="*/ 623 w 793"/>
                <a:gd name="T59" fmla="*/ 284 h 907"/>
                <a:gd name="T60" fmla="*/ 623 w 793"/>
                <a:gd name="T61" fmla="*/ 340 h 907"/>
                <a:gd name="T62" fmla="*/ 793 w 793"/>
                <a:gd name="T63" fmla="*/ 340 h 907"/>
                <a:gd name="T64" fmla="*/ 793 w 793"/>
                <a:gd name="T65" fmla="*/ 510 h 907"/>
                <a:gd name="T66" fmla="*/ 737 w 793"/>
                <a:gd name="T67" fmla="*/ 510 h 907"/>
                <a:gd name="T68" fmla="*/ 737 w 793"/>
                <a:gd name="T69" fmla="*/ 624 h 907"/>
                <a:gd name="T70" fmla="*/ 680 w 793"/>
                <a:gd name="T71" fmla="*/ 624 h 907"/>
                <a:gd name="T72" fmla="*/ 680 w 793"/>
                <a:gd name="T73" fmla="*/ 681 h 907"/>
                <a:gd name="T74" fmla="*/ 737 w 793"/>
                <a:gd name="T75" fmla="*/ 681 h 907"/>
                <a:gd name="T76" fmla="*/ 737 w 793"/>
                <a:gd name="T77" fmla="*/ 851 h 907"/>
                <a:gd name="T78" fmla="*/ 680 w 793"/>
                <a:gd name="T79" fmla="*/ 851 h 907"/>
                <a:gd name="T80" fmla="*/ 680 w 793"/>
                <a:gd name="T8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907">
                  <a:moveTo>
                    <a:pt x="680" y="907"/>
                  </a:moveTo>
                  <a:lnTo>
                    <a:pt x="510" y="907"/>
                  </a:lnTo>
                  <a:lnTo>
                    <a:pt x="510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283" y="68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396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793" y="340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681"/>
                  </a:lnTo>
                  <a:lnTo>
                    <a:pt x="737" y="681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2728" y="3421"/>
              <a:ext cx="1020" cy="850"/>
            </a:xfrm>
            <a:custGeom>
              <a:avLst/>
              <a:gdLst>
                <a:gd name="T0" fmla="*/ 397 w 1020"/>
                <a:gd name="T1" fmla="*/ 0 h 850"/>
                <a:gd name="T2" fmla="*/ 283 w 1020"/>
                <a:gd name="T3" fmla="*/ 0 h 850"/>
                <a:gd name="T4" fmla="*/ 283 w 1020"/>
                <a:gd name="T5" fmla="*/ 113 h 850"/>
                <a:gd name="T6" fmla="*/ 170 w 1020"/>
                <a:gd name="T7" fmla="*/ 113 h 850"/>
                <a:gd name="T8" fmla="*/ 170 w 1020"/>
                <a:gd name="T9" fmla="*/ 227 h 850"/>
                <a:gd name="T10" fmla="*/ 57 w 1020"/>
                <a:gd name="T11" fmla="*/ 227 h 850"/>
                <a:gd name="T12" fmla="*/ 57 w 1020"/>
                <a:gd name="T13" fmla="*/ 283 h 850"/>
                <a:gd name="T14" fmla="*/ 0 w 1020"/>
                <a:gd name="T15" fmla="*/ 283 h 850"/>
                <a:gd name="T16" fmla="*/ 0 w 1020"/>
                <a:gd name="T17" fmla="*/ 397 h 850"/>
                <a:gd name="T18" fmla="*/ 227 w 1020"/>
                <a:gd name="T19" fmla="*/ 397 h 850"/>
                <a:gd name="T20" fmla="*/ 227 w 1020"/>
                <a:gd name="T21" fmla="*/ 510 h 850"/>
                <a:gd name="T22" fmla="*/ 170 w 1020"/>
                <a:gd name="T23" fmla="*/ 510 h 850"/>
                <a:gd name="T24" fmla="*/ 170 w 1020"/>
                <a:gd name="T25" fmla="*/ 737 h 850"/>
                <a:gd name="T26" fmla="*/ 397 w 1020"/>
                <a:gd name="T27" fmla="*/ 737 h 850"/>
                <a:gd name="T28" fmla="*/ 397 w 1020"/>
                <a:gd name="T29" fmla="*/ 680 h 850"/>
                <a:gd name="T30" fmla="*/ 624 w 1020"/>
                <a:gd name="T31" fmla="*/ 680 h 850"/>
                <a:gd name="T32" fmla="*/ 624 w 1020"/>
                <a:gd name="T33" fmla="*/ 737 h 850"/>
                <a:gd name="T34" fmla="*/ 680 w 1020"/>
                <a:gd name="T35" fmla="*/ 737 h 850"/>
                <a:gd name="T36" fmla="*/ 680 w 1020"/>
                <a:gd name="T37" fmla="*/ 850 h 850"/>
                <a:gd name="T38" fmla="*/ 850 w 1020"/>
                <a:gd name="T39" fmla="*/ 850 h 850"/>
                <a:gd name="T40" fmla="*/ 850 w 1020"/>
                <a:gd name="T41" fmla="*/ 794 h 850"/>
                <a:gd name="T42" fmla="*/ 1020 w 1020"/>
                <a:gd name="T43" fmla="*/ 794 h 850"/>
                <a:gd name="T44" fmla="*/ 1020 w 1020"/>
                <a:gd name="T45" fmla="*/ 454 h 850"/>
                <a:gd name="T46" fmla="*/ 964 w 1020"/>
                <a:gd name="T47" fmla="*/ 454 h 850"/>
                <a:gd name="T48" fmla="*/ 964 w 1020"/>
                <a:gd name="T49" fmla="*/ 397 h 850"/>
                <a:gd name="T50" fmla="*/ 1020 w 1020"/>
                <a:gd name="T51" fmla="*/ 397 h 850"/>
                <a:gd name="T52" fmla="*/ 1020 w 1020"/>
                <a:gd name="T53" fmla="*/ 283 h 850"/>
                <a:gd name="T54" fmla="*/ 964 w 1020"/>
                <a:gd name="T55" fmla="*/ 283 h 850"/>
                <a:gd name="T56" fmla="*/ 964 w 1020"/>
                <a:gd name="T57" fmla="*/ 227 h 850"/>
                <a:gd name="T58" fmla="*/ 850 w 1020"/>
                <a:gd name="T59" fmla="*/ 227 h 850"/>
                <a:gd name="T60" fmla="*/ 850 w 1020"/>
                <a:gd name="T61" fmla="*/ 170 h 850"/>
                <a:gd name="T62" fmla="*/ 794 w 1020"/>
                <a:gd name="T63" fmla="*/ 170 h 850"/>
                <a:gd name="T64" fmla="*/ 794 w 1020"/>
                <a:gd name="T65" fmla="*/ 57 h 850"/>
                <a:gd name="T66" fmla="*/ 737 w 1020"/>
                <a:gd name="T67" fmla="*/ 57 h 850"/>
                <a:gd name="T68" fmla="*/ 737 w 1020"/>
                <a:gd name="T69" fmla="*/ 0 h 850"/>
                <a:gd name="T70" fmla="*/ 680 w 1020"/>
                <a:gd name="T71" fmla="*/ 0 h 850"/>
                <a:gd name="T72" fmla="*/ 680 w 1020"/>
                <a:gd name="T73" fmla="*/ 57 h 850"/>
                <a:gd name="T74" fmla="*/ 624 w 1020"/>
                <a:gd name="T75" fmla="*/ 57 h 850"/>
                <a:gd name="T76" fmla="*/ 624 w 1020"/>
                <a:gd name="T77" fmla="*/ 113 h 850"/>
                <a:gd name="T78" fmla="*/ 567 w 1020"/>
                <a:gd name="T79" fmla="*/ 113 h 850"/>
                <a:gd name="T80" fmla="*/ 567 w 1020"/>
                <a:gd name="T81" fmla="*/ 170 h 850"/>
                <a:gd name="T82" fmla="*/ 453 w 1020"/>
                <a:gd name="T83" fmla="*/ 170 h 850"/>
                <a:gd name="T84" fmla="*/ 453 w 1020"/>
                <a:gd name="T85" fmla="*/ 57 h 850"/>
                <a:gd name="T86" fmla="*/ 397 w 1020"/>
                <a:gd name="T87" fmla="*/ 57 h 850"/>
                <a:gd name="T88" fmla="*/ 397 w 1020"/>
                <a:gd name="T8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850">
                  <a:moveTo>
                    <a:pt x="397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624" y="680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850" y="850"/>
                  </a:lnTo>
                  <a:lnTo>
                    <a:pt x="850" y="794"/>
                  </a:lnTo>
                  <a:lnTo>
                    <a:pt x="1020" y="794"/>
                  </a:lnTo>
                  <a:lnTo>
                    <a:pt x="1020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3748" y="4328"/>
              <a:ext cx="171" cy="284"/>
            </a:xfrm>
            <a:custGeom>
              <a:avLst/>
              <a:gdLst>
                <a:gd name="T0" fmla="*/ 171 w 171"/>
                <a:gd name="T1" fmla="*/ 0 h 284"/>
                <a:gd name="T2" fmla="*/ 114 w 171"/>
                <a:gd name="T3" fmla="*/ 0 h 284"/>
                <a:gd name="T4" fmla="*/ 114 w 171"/>
                <a:gd name="T5" fmla="*/ 57 h 284"/>
                <a:gd name="T6" fmla="*/ 57 w 171"/>
                <a:gd name="T7" fmla="*/ 57 h 284"/>
                <a:gd name="T8" fmla="*/ 57 w 171"/>
                <a:gd name="T9" fmla="*/ 114 h 284"/>
                <a:gd name="T10" fmla="*/ 0 w 171"/>
                <a:gd name="T11" fmla="*/ 114 h 284"/>
                <a:gd name="T12" fmla="*/ 0 w 171"/>
                <a:gd name="T13" fmla="*/ 170 h 284"/>
                <a:gd name="T14" fmla="*/ 57 w 171"/>
                <a:gd name="T15" fmla="*/ 170 h 284"/>
                <a:gd name="T16" fmla="*/ 57 w 171"/>
                <a:gd name="T17" fmla="*/ 227 h 284"/>
                <a:gd name="T18" fmla="*/ 114 w 171"/>
                <a:gd name="T19" fmla="*/ 227 h 284"/>
                <a:gd name="T20" fmla="*/ 114 w 171"/>
                <a:gd name="T21" fmla="*/ 284 h 284"/>
                <a:gd name="T22" fmla="*/ 171 w 171"/>
                <a:gd name="T23" fmla="*/ 284 h 284"/>
                <a:gd name="T24" fmla="*/ 171 w 171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284">
                  <a:moveTo>
                    <a:pt x="171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1" y="284"/>
                  </a:lnTo>
                  <a:lnTo>
                    <a:pt x="17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6" name="Freeform 962"/>
            <p:cNvSpPr>
              <a:spLocks/>
            </p:cNvSpPr>
            <p:nvPr/>
          </p:nvSpPr>
          <p:spPr bwMode="auto">
            <a:xfrm>
              <a:off x="4032" y="4498"/>
              <a:ext cx="851" cy="794"/>
            </a:xfrm>
            <a:custGeom>
              <a:avLst/>
              <a:gdLst>
                <a:gd name="T0" fmla="*/ 113 w 851"/>
                <a:gd name="T1" fmla="*/ 284 h 794"/>
                <a:gd name="T2" fmla="*/ 113 w 851"/>
                <a:gd name="T3" fmla="*/ 397 h 794"/>
                <a:gd name="T4" fmla="*/ 57 w 851"/>
                <a:gd name="T5" fmla="*/ 397 h 794"/>
                <a:gd name="T6" fmla="*/ 57 w 851"/>
                <a:gd name="T7" fmla="*/ 567 h 794"/>
                <a:gd name="T8" fmla="*/ 0 w 851"/>
                <a:gd name="T9" fmla="*/ 567 h 794"/>
                <a:gd name="T10" fmla="*/ 0 w 851"/>
                <a:gd name="T11" fmla="*/ 624 h 794"/>
                <a:gd name="T12" fmla="*/ 113 w 851"/>
                <a:gd name="T13" fmla="*/ 624 h 794"/>
                <a:gd name="T14" fmla="*/ 113 w 851"/>
                <a:gd name="T15" fmla="*/ 737 h 794"/>
                <a:gd name="T16" fmla="*/ 170 w 851"/>
                <a:gd name="T17" fmla="*/ 737 h 794"/>
                <a:gd name="T18" fmla="*/ 170 w 851"/>
                <a:gd name="T19" fmla="*/ 794 h 794"/>
                <a:gd name="T20" fmla="*/ 397 w 851"/>
                <a:gd name="T21" fmla="*/ 794 h 794"/>
                <a:gd name="T22" fmla="*/ 397 w 851"/>
                <a:gd name="T23" fmla="*/ 624 h 794"/>
                <a:gd name="T24" fmla="*/ 454 w 851"/>
                <a:gd name="T25" fmla="*/ 624 h 794"/>
                <a:gd name="T26" fmla="*/ 454 w 851"/>
                <a:gd name="T27" fmla="*/ 567 h 794"/>
                <a:gd name="T28" fmla="*/ 510 w 851"/>
                <a:gd name="T29" fmla="*/ 567 h 794"/>
                <a:gd name="T30" fmla="*/ 510 w 851"/>
                <a:gd name="T31" fmla="*/ 340 h 794"/>
                <a:gd name="T32" fmla="*/ 567 w 851"/>
                <a:gd name="T33" fmla="*/ 340 h 794"/>
                <a:gd name="T34" fmla="*/ 567 w 851"/>
                <a:gd name="T35" fmla="*/ 397 h 794"/>
                <a:gd name="T36" fmla="*/ 624 w 851"/>
                <a:gd name="T37" fmla="*/ 397 h 794"/>
                <a:gd name="T38" fmla="*/ 624 w 851"/>
                <a:gd name="T39" fmla="*/ 454 h 794"/>
                <a:gd name="T40" fmla="*/ 737 w 851"/>
                <a:gd name="T41" fmla="*/ 454 h 794"/>
                <a:gd name="T42" fmla="*/ 737 w 851"/>
                <a:gd name="T43" fmla="*/ 397 h 794"/>
                <a:gd name="T44" fmla="*/ 680 w 851"/>
                <a:gd name="T45" fmla="*/ 397 h 794"/>
                <a:gd name="T46" fmla="*/ 680 w 851"/>
                <a:gd name="T47" fmla="*/ 227 h 794"/>
                <a:gd name="T48" fmla="*/ 737 w 851"/>
                <a:gd name="T49" fmla="*/ 227 h 794"/>
                <a:gd name="T50" fmla="*/ 737 w 851"/>
                <a:gd name="T51" fmla="*/ 284 h 794"/>
                <a:gd name="T52" fmla="*/ 794 w 851"/>
                <a:gd name="T53" fmla="*/ 284 h 794"/>
                <a:gd name="T54" fmla="*/ 794 w 851"/>
                <a:gd name="T55" fmla="*/ 227 h 794"/>
                <a:gd name="T56" fmla="*/ 851 w 851"/>
                <a:gd name="T57" fmla="*/ 227 h 794"/>
                <a:gd name="T58" fmla="*/ 851 w 851"/>
                <a:gd name="T59" fmla="*/ 0 h 794"/>
                <a:gd name="T60" fmla="*/ 794 w 851"/>
                <a:gd name="T61" fmla="*/ 0 h 794"/>
                <a:gd name="T62" fmla="*/ 794 w 851"/>
                <a:gd name="T63" fmla="*/ 57 h 794"/>
                <a:gd name="T64" fmla="*/ 567 w 851"/>
                <a:gd name="T65" fmla="*/ 57 h 794"/>
                <a:gd name="T66" fmla="*/ 567 w 851"/>
                <a:gd name="T67" fmla="*/ 170 h 794"/>
                <a:gd name="T68" fmla="*/ 454 w 851"/>
                <a:gd name="T69" fmla="*/ 170 h 794"/>
                <a:gd name="T70" fmla="*/ 454 w 851"/>
                <a:gd name="T71" fmla="*/ 114 h 794"/>
                <a:gd name="T72" fmla="*/ 397 w 851"/>
                <a:gd name="T73" fmla="*/ 114 h 794"/>
                <a:gd name="T74" fmla="*/ 397 w 851"/>
                <a:gd name="T75" fmla="*/ 170 h 794"/>
                <a:gd name="T76" fmla="*/ 284 w 851"/>
                <a:gd name="T77" fmla="*/ 170 h 794"/>
                <a:gd name="T78" fmla="*/ 284 w 851"/>
                <a:gd name="T79" fmla="*/ 284 h 794"/>
                <a:gd name="T80" fmla="*/ 113 w 851"/>
                <a:gd name="T81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794">
                  <a:moveTo>
                    <a:pt x="113" y="284"/>
                  </a:move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397" y="794"/>
                  </a:lnTo>
                  <a:lnTo>
                    <a:pt x="39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113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2841" y="4045"/>
              <a:ext cx="1304" cy="1360"/>
            </a:xfrm>
            <a:custGeom>
              <a:avLst/>
              <a:gdLst>
                <a:gd name="T0" fmla="*/ 0 w 1304"/>
                <a:gd name="T1" fmla="*/ 907 h 1360"/>
                <a:gd name="T2" fmla="*/ 57 w 1304"/>
                <a:gd name="T3" fmla="*/ 850 h 1360"/>
                <a:gd name="T4" fmla="*/ 114 w 1304"/>
                <a:gd name="T5" fmla="*/ 793 h 1360"/>
                <a:gd name="T6" fmla="*/ 170 w 1304"/>
                <a:gd name="T7" fmla="*/ 567 h 1360"/>
                <a:gd name="T8" fmla="*/ 114 w 1304"/>
                <a:gd name="T9" fmla="*/ 453 h 1360"/>
                <a:gd name="T10" fmla="*/ 170 w 1304"/>
                <a:gd name="T11" fmla="*/ 226 h 1360"/>
                <a:gd name="T12" fmla="*/ 114 w 1304"/>
                <a:gd name="T13" fmla="*/ 113 h 1360"/>
                <a:gd name="T14" fmla="*/ 284 w 1304"/>
                <a:gd name="T15" fmla="*/ 56 h 1360"/>
                <a:gd name="T16" fmla="*/ 511 w 1304"/>
                <a:gd name="T17" fmla="*/ 113 h 1360"/>
                <a:gd name="T18" fmla="*/ 567 w 1304"/>
                <a:gd name="T19" fmla="*/ 226 h 1360"/>
                <a:gd name="T20" fmla="*/ 737 w 1304"/>
                <a:gd name="T21" fmla="*/ 170 h 1360"/>
                <a:gd name="T22" fmla="*/ 907 w 1304"/>
                <a:gd name="T23" fmla="*/ 0 h 1360"/>
                <a:gd name="T24" fmla="*/ 1078 w 1304"/>
                <a:gd name="T25" fmla="*/ 283 h 1360"/>
                <a:gd name="T26" fmla="*/ 1021 w 1304"/>
                <a:gd name="T27" fmla="*/ 340 h 1360"/>
                <a:gd name="T28" fmla="*/ 964 w 1304"/>
                <a:gd name="T29" fmla="*/ 397 h 1360"/>
                <a:gd name="T30" fmla="*/ 907 w 1304"/>
                <a:gd name="T31" fmla="*/ 453 h 1360"/>
                <a:gd name="T32" fmla="*/ 964 w 1304"/>
                <a:gd name="T33" fmla="*/ 510 h 1360"/>
                <a:gd name="T34" fmla="*/ 1021 w 1304"/>
                <a:gd name="T35" fmla="*/ 737 h 1360"/>
                <a:gd name="T36" fmla="*/ 1078 w 1304"/>
                <a:gd name="T37" fmla="*/ 793 h 1360"/>
                <a:gd name="T38" fmla="*/ 1134 w 1304"/>
                <a:gd name="T39" fmla="*/ 850 h 1360"/>
                <a:gd name="T40" fmla="*/ 1248 w 1304"/>
                <a:gd name="T41" fmla="*/ 1020 h 1360"/>
                <a:gd name="T42" fmla="*/ 1191 w 1304"/>
                <a:gd name="T43" fmla="*/ 1077 h 1360"/>
                <a:gd name="T44" fmla="*/ 1304 w 1304"/>
                <a:gd name="T45" fmla="*/ 1190 h 1360"/>
                <a:gd name="T46" fmla="*/ 1248 w 1304"/>
                <a:gd name="T47" fmla="*/ 1134 h 1360"/>
                <a:gd name="T48" fmla="*/ 1021 w 1304"/>
                <a:gd name="T49" fmla="*/ 1190 h 1360"/>
                <a:gd name="T50" fmla="*/ 964 w 1304"/>
                <a:gd name="T51" fmla="*/ 1247 h 1360"/>
                <a:gd name="T52" fmla="*/ 1021 w 1304"/>
                <a:gd name="T53" fmla="*/ 1360 h 1360"/>
                <a:gd name="T54" fmla="*/ 851 w 1304"/>
                <a:gd name="T55" fmla="*/ 1304 h 1360"/>
                <a:gd name="T56" fmla="*/ 794 w 1304"/>
                <a:gd name="T57" fmla="*/ 1247 h 1360"/>
                <a:gd name="T58" fmla="*/ 737 w 1304"/>
                <a:gd name="T59" fmla="*/ 1020 h 1360"/>
                <a:gd name="T60" fmla="*/ 681 w 1304"/>
                <a:gd name="T61" fmla="*/ 964 h 1360"/>
                <a:gd name="T62" fmla="*/ 624 w 1304"/>
                <a:gd name="T63" fmla="*/ 1134 h 1360"/>
                <a:gd name="T64" fmla="*/ 511 w 1304"/>
                <a:gd name="T65" fmla="*/ 1077 h 1360"/>
                <a:gd name="T66" fmla="*/ 454 w 1304"/>
                <a:gd name="T67" fmla="*/ 680 h 1360"/>
                <a:gd name="T68" fmla="*/ 397 w 1304"/>
                <a:gd name="T69" fmla="*/ 1020 h 1360"/>
                <a:gd name="T70" fmla="*/ 284 w 1304"/>
                <a:gd name="T71" fmla="*/ 850 h 1360"/>
                <a:gd name="T72" fmla="*/ 227 w 1304"/>
                <a:gd name="T73" fmla="*/ 964 h 1360"/>
                <a:gd name="T74" fmla="*/ 114 w 1304"/>
                <a:gd name="T75" fmla="*/ 102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4" h="1360">
                  <a:moveTo>
                    <a:pt x="0" y="1020"/>
                  </a:moveTo>
                  <a:lnTo>
                    <a:pt x="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170" y="79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78" y="0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793"/>
                  </a:lnTo>
                  <a:lnTo>
                    <a:pt x="1134" y="793"/>
                  </a:lnTo>
                  <a:lnTo>
                    <a:pt x="1134" y="850"/>
                  </a:lnTo>
                  <a:lnTo>
                    <a:pt x="1248" y="850"/>
                  </a:lnTo>
                  <a:lnTo>
                    <a:pt x="1248" y="1020"/>
                  </a:lnTo>
                  <a:lnTo>
                    <a:pt x="1191" y="1020"/>
                  </a:lnTo>
                  <a:lnTo>
                    <a:pt x="1191" y="1077"/>
                  </a:lnTo>
                  <a:lnTo>
                    <a:pt x="1304" y="1077"/>
                  </a:lnTo>
                  <a:lnTo>
                    <a:pt x="1304" y="1190"/>
                  </a:lnTo>
                  <a:lnTo>
                    <a:pt x="1248" y="1190"/>
                  </a:lnTo>
                  <a:lnTo>
                    <a:pt x="1248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964" y="1190"/>
                  </a:lnTo>
                  <a:lnTo>
                    <a:pt x="964" y="1247"/>
                  </a:lnTo>
                  <a:lnTo>
                    <a:pt x="1021" y="1247"/>
                  </a:lnTo>
                  <a:lnTo>
                    <a:pt x="1021" y="1360"/>
                  </a:lnTo>
                  <a:lnTo>
                    <a:pt x="851" y="1360"/>
                  </a:lnTo>
                  <a:lnTo>
                    <a:pt x="851" y="1304"/>
                  </a:lnTo>
                  <a:lnTo>
                    <a:pt x="794" y="1304"/>
                  </a:lnTo>
                  <a:lnTo>
                    <a:pt x="794" y="1247"/>
                  </a:lnTo>
                  <a:lnTo>
                    <a:pt x="737" y="1247"/>
                  </a:lnTo>
                  <a:lnTo>
                    <a:pt x="737" y="1020"/>
                  </a:lnTo>
                  <a:lnTo>
                    <a:pt x="681" y="1020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454" y="1077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1020"/>
                  </a:lnTo>
                  <a:lnTo>
                    <a:pt x="284" y="102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0" y="102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2501" y="4782"/>
              <a:ext cx="227" cy="283"/>
            </a:xfrm>
            <a:custGeom>
              <a:avLst/>
              <a:gdLst>
                <a:gd name="T0" fmla="*/ 57 w 227"/>
                <a:gd name="T1" fmla="*/ 56 h 283"/>
                <a:gd name="T2" fmla="*/ 113 w 227"/>
                <a:gd name="T3" fmla="*/ 56 h 283"/>
                <a:gd name="T4" fmla="*/ 113 w 227"/>
                <a:gd name="T5" fmla="*/ 0 h 283"/>
                <a:gd name="T6" fmla="*/ 227 w 227"/>
                <a:gd name="T7" fmla="*/ 0 h 283"/>
                <a:gd name="T8" fmla="*/ 227 w 227"/>
                <a:gd name="T9" fmla="*/ 113 h 283"/>
                <a:gd name="T10" fmla="*/ 170 w 227"/>
                <a:gd name="T11" fmla="*/ 113 h 283"/>
                <a:gd name="T12" fmla="*/ 170 w 227"/>
                <a:gd name="T13" fmla="*/ 283 h 283"/>
                <a:gd name="T14" fmla="*/ 0 w 227"/>
                <a:gd name="T15" fmla="*/ 283 h 283"/>
                <a:gd name="T16" fmla="*/ 0 w 227"/>
                <a:gd name="T17" fmla="*/ 170 h 283"/>
                <a:gd name="T18" fmla="*/ 57 w 227"/>
                <a:gd name="T19" fmla="*/ 170 h 283"/>
                <a:gd name="T20" fmla="*/ 57 w 227"/>
                <a:gd name="T21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83">
                  <a:moveTo>
                    <a:pt x="57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2558" y="4498"/>
              <a:ext cx="453" cy="737"/>
            </a:xfrm>
            <a:custGeom>
              <a:avLst/>
              <a:gdLst>
                <a:gd name="T0" fmla="*/ 113 w 453"/>
                <a:gd name="T1" fmla="*/ 397 h 737"/>
                <a:gd name="T2" fmla="*/ 113 w 453"/>
                <a:gd name="T3" fmla="*/ 624 h 737"/>
                <a:gd name="T4" fmla="*/ 56 w 453"/>
                <a:gd name="T5" fmla="*/ 624 h 737"/>
                <a:gd name="T6" fmla="*/ 56 w 453"/>
                <a:gd name="T7" fmla="*/ 737 h 737"/>
                <a:gd name="T8" fmla="*/ 170 w 453"/>
                <a:gd name="T9" fmla="*/ 737 h 737"/>
                <a:gd name="T10" fmla="*/ 170 w 453"/>
                <a:gd name="T11" fmla="*/ 681 h 737"/>
                <a:gd name="T12" fmla="*/ 283 w 453"/>
                <a:gd name="T13" fmla="*/ 681 h 737"/>
                <a:gd name="T14" fmla="*/ 283 w 453"/>
                <a:gd name="T15" fmla="*/ 454 h 737"/>
                <a:gd name="T16" fmla="*/ 340 w 453"/>
                <a:gd name="T17" fmla="*/ 454 h 737"/>
                <a:gd name="T18" fmla="*/ 340 w 453"/>
                <a:gd name="T19" fmla="*/ 397 h 737"/>
                <a:gd name="T20" fmla="*/ 397 w 453"/>
                <a:gd name="T21" fmla="*/ 397 h 737"/>
                <a:gd name="T22" fmla="*/ 397 w 453"/>
                <a:gd name="T23" fmla="*/ 340 h 737"/>
                <a:gd name="T24" fmla="*/ 453 w 453"/>
                <a:gd name="T25" fmla="*/ 340 h 737"/>
                <a:gd name="T26" fmla="*/ 453 w 453"/>
                <a:gd name="T27" fmla="*/ 114 h 737"/>
                <a:gd name="T28" fmla="*/ 397 w 453"/>
                <a:gd name="T29" fmla="*/ 114 h 737"/>
                <a:gd name="T30" fmla="*/ 397 w 453"/>
                <a:gd name="T31" fmla="*/ 57 h 737"/>
                <a:gd name="T32" fmla="*/ 227 w 453"/>
                <a:gd name="T33" fmla="*/ 57 h 737"/>
                <a:gd name="T34" fmla="*/ 227 w 453"/>
                <a:gd name="T35" fmla="*/ 0 h 737"/>
                <a:gd name="T36" fmla="*/ 113 w 453"/>
                <a:gd name="T37" fmla="*/ 0 h 737"/>
                <a:gd name="T38" fmla="*/ 113 w 453"/>
                <a:gd name="T39" fmla="*/ 114 h 737"/>
                <a:gd name="T40" fmla="*/ 56 w 453"/>
                <a:gd name="T41" fmla="*/ 114 h 737"/>
                <a:gd name="T42" fmla="*/ 56 w 453"/>
                <a:gd name="T43" fmla="*/ 170 h 737"/>
                <a:gd name="T44" fmla="*/ 0 w 453"/>
                <a:gd name="T45" fmla="*/ 170 h 737"/>
                <a:gd name="T46" fmla="*/ 0 w 453"/>
                <a:gd name="T47" fmla="*/ 340 h 737"/>
                <a:gd name="T48" fmla="*/ 56 w 453"/>
                <a:gd name="T49" fmla="*/ 340 h 737"/>
                <a:gd name="T50" fmla="*/ 56 w 453"/>
                <a:gd name="T51" fmla="*/ 284 h 737"/>
                <a:gd name="T52" fmla="*/ 170 w 453"/>
                <a:gd name="T53" fmla="*/ 284 h 737"/>
                <a:gd name="T54" fmla="*/ 170 w 453"/>
                <a:gd name="T55" fmla="*/ 397 h 737"/>
                <a:gd name="T56" fmla="*/ 113 w 453"/>
                <a:gd name="T57" fmla="*/ 39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737">
                  <a:moveTo>
                    <a:pt x="113" y="397"/>
                  </a:moveTo>
                  <a:lnTo>
                    <a:pt x="113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3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2104" y="4442"/>
              <a:ext cx="567" cy="907"/>
            </a:xfrm>
            <a:custGeom>
              <a:avLst/>
              <a:gdLst>
                <a:gd name="T0" fmla="*/ 567 w 567"/>
                <a:gd name="T1" fmla="*/ 56 h 907"/>
                <a:gd name="T2" fmla="*/ 510 w 567"/>
                <a:gd name="T3" fmla="*/ 56 h 907"/>
                <a:gd name="T4" fmla="*/ 510 w 567"/>
                <a:gd name="T5" fmla="*/ 0 h 907"/>
                <a:gd name="T6" fmla="*/ 340 w 567"/>
                <a:gd name="T7" fmla="*/ 0 h 907"/>
                <a:gd name="T8" fmla="*/ 340 w 567"/>
                <a:gd name="T9" fmla="*/ 56 h 907"/>
                <a:gd name="T10" fmla="*/ 284 w 567"/>
                <a:gd name="T11" fmla="*/ 56 h 907"/>
                <a:gd name="T12" fmla="*/ 284 w 567"/>
                <a:gd name="T13" fmla="*/ 170 h 907"/>
                <a:gd name="T14" fmla="*/ 227 w 567"/>
                <a:gd name="T15" fmla="*/ 170 h 907"/>
                <a:gd name="T16" fmla="*/ 227 w 567"/>
                <a:gd name="T17" fmla="*/ 226 h 907"/>
                <a:gd name="T18" fmla="*/ 170 w 567"/>
                <a:gd name="T19" fmla="*/ 226 h 907"/>
                <a:gd name="T20" fmla="*/ 170 w 567"/>
                <a:gd name="T21" fmla="*/ 283 h 907"/>
                <a:gd name="T22" fmla="*/ 114 w 567"/>
                <a:gd name="T23" fmla="*/ 283 h 907"/>
                <a:gd name="T24" fmla="*/ 114 w 567"/>
                <a:gd name="T25" fmla="*/ 340 h 907"/>
                <a:gd name="T26" fmla="*/ 0 w 567"/>
                <a:gd name="T27" fmla="*/ 340 h 907"/>
                <a:gd name="T28" fmla="*/ 0 w 567"/>
                <a:gd name="T29" fmla="*/ 510 h 907"/>
                <a:gd name="T30" fmla="*/ 57 w 567"/>
                <a:gd name="T31" fmla="*/ 510 h 907"/>
                <a:gd name="T32" fmla="*/ 57 w 567"/>
                <a:gd name="T33" fmla="*/ 567 h 907"/>
                <a:gd name="T34" fmla="*/ 0 w 567"/>
                <a:gd name="T35" fmla="*/ 567 h 907"/>
                <a:gd name="T36" fmla="*/ 0 w 567"/>
                <a:gd name="T37" fmla="*/ 680 h 907"/>
                <a:gd name="T38" fmla="*/ 57 w 567"/>
                <a:gd name="T39" fmla="*/ 680 h 907"/>
                <a:gd name="T40" fmla="*/ 57 w 567"/>
                <a:gd name="T41" fmla="*/ 793 h 907"/>
                <a:gd name="T42" fmla="*/ 114 w 567"/>
                <a:gd name="T43" fmla="*/ 793 h 907"/>
                <a:gd name="T44" fmla="*/ 114 w 567"/>
                <a:gd name="T45" fmla="*/ 907 h 907"/>
                <a:gd name="T46" fmla="*/ 227 w 567"/>
                <a:gd name="T47" fmla="*/ 907 h 907"/>
                <a:gd name="T48" fmla="*/ 227 w 567"/>
                <a:gd name="T49" fmla="*/ 850 h 907"/>
                <a:gd name="T50" fmla="*/ 397 w 567"/>
                <a:gd name="T51" fmla="*/ 850 h 907"/>
                <a:gd name="T52" fmla="*/ 397 w 567"/>
                <a:gd name="T53" fmla="*/ 737 h 907"/>
                <a:gd name="T54" fmla="*/ 454 w 567"/>
                <a:gd name="T55" fmla="*/ 737 h 907"/>
                <a:gd name="T56" fmla="*/ 454 w 567"/>
                <a:gd name="T57" fmla="*/ 793 h 907"/>
                <a:gd name="T58" fmla="*/ 510 w 567"/>
                <a:gd name="T59" fmla="*/ 793 h 907"/>
                <a:gd name="T60" fmla="*/ 510 w 567"/>
                <a:gd name="T61" fmla="*/ 680 h 907"/>
                <a:gd name="T62" fmla="*/ 567 w 567"/>
                <a:gd name="T63" fmla="*/ 680 h 907"/>
                <a:gd name="T64" fmla="*/ 567 w 567"/>
                <a:gd name="T65" fmla="*/ 623 h 907"/>
                <a:gd name="T66" fmla="*/ 397 w 567"/>
                <a:gd name="T67" fmla="*/ 623 h 907"/>
                <a:gd name="T68" fmla="*/ 397 w 567"/>
                <a:gd name="T69" fmla="*/ 510 h 907"/>
                <a:gd name="T70" fmla="*/ 454 w 567"/>
                <a:gd name="T71" fmla="*/ 510 h 907"/>
                <a:gd name="T72" fmla="*/ 454 w 567"/>
                <a:gd name="T73" fmla="*/ 226 h 907"/>
                <a:gd name="T74" fmla="*/ 510 w 567"/>
                <a:gd name="T75" fmla="*/ 226 h 907"/>
                <a:gd name="T76" fmla="*/ 510 w 567"/>
                <a:gd name="T77" fmla="*/ 170 h 907"/>
                <a:gd name="T78" fmla="*/ 567 w 567"/>
                <a:gd name="T79" fmla="*/ 170 h 907"/>
                <a:gd name="T80" fmla="*/ 567 w 567"/>
                <a:gd name="T81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907">
                  <a:moveTo>
                    <a:pt x="567" y="56"/>
                  </a:move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3"/>
                  </a:lnTo>
                  <a:lnTo>
                    <a:pt x="510" y="793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2444" y="3818"/>
              <a:ext cx="567" cy="737"/>
            </a:xfrm>
            <a:custGeom>
              <a:avLst/>
              <a:gdLst>
                <a:gd name="T0" fmla="*/ 397 w 567"/>
                <a:gd name="T1" fmla="*/ 0 h 737"/>
                <a:gd name="T2" fmla="*/ 397 w 567"/>
                <a:gd name="T3" fmla="*/ 57 h 737"/>
                <a:gd name="T4" fmla="*/ 341 w 567"/>
                <a:gd name="T5" fmla="*/ 57 h 737"/>
                <a:gd name="T6" fmla="*/ 341 w 567"/>
                <a:gd name="T7" fmla="*/ 113 h 737"/>
                <a:gd name="T8" fmla="*/ 284 w 567"/>
                <a:gd name="T9" fmla="*/ 113 h 737"/>
                <a:gd name="T10" fmla="*/ 284 w 567"/>
                <a:gd name="T11" fmla="*/ 170 h 737"/>
                <a:gd name="T12" fmla="*/ 227 w 567"/>
                <a:gd name="T13" fmla="*/ 170 h 737"/>
                <a:gd name="T14" fmla="*/ 227 w 567"/>
                <a:gd name="T15" fmla="*/ 340 h 737"/>
                <a:gd name="T16" fmla="*/ 0 w 567"/>
                <a:gd name="T17" fmla="*/ 340 h 737"/>
                <a:gd name="T18" fmla="*/ 0 w 567"/>
                <a:gd name="T19" fmla="*/ 397 h 737"/>
                <a:gd name="T20" fmla="*/ 57 w 567"/>
                <a:gd name="T21" fmla="*/ 397 h 737"/>
                <a:gd name="T22" fmla="*/ 57 w 567"/>
                <a:gd name="T23" fmla="*/ 453 h 737"/>
                <a:gd name="T24" fmla="*/ 0 w 567"/>
                <a:gd name="T25" fmla="*/ 453 h 737"/>
                <a:gd name="T26" fmla="*/ 0 w 567"/>
                <a:gd name="T27" fmla="*/ 510 h 737"/>
                <a:gd name="T28" fmla="*/ 57 w 567"/>
                <a:gd name="T29" fmla="*/ 510 h 737"/>
                <a:gd name="T30" fmla="*/ 57 w 567"/>
                <a:gd name="T31" fmla="*/ 624 h 737"/>
                <a:gd name="T32" fmla="*/ 170 w 567"/>
                <a:gd name="T33" fmla="*/ 624 h 737"/>
                <a:gd name="T34" fmla="*/ 170 w 567"/>
                <a:gd name="T35" fmla="*/ 680 h 737"/>
                <a:gd name="T36" fmla="*/ 341 w 567"/>
                <a:gd name="T37" fmla="*/ 680 h 737"/>
                <a:gd name="T38" fmla="*/ 341 w 567"/>
                <a:gd name="T39" fmla="*/ 737 h 737"/>
                <a:gd name="T40" fmla="*/ 511 w 567"/>
                <a:gd name="T41" fmla="*/ 737 h 737"/>
                <a:gd name="T42" fmla="*/ 511 w 567"/>
                <a:gd name="T43" fmla="*/ 680 h 737"/>
                <a:gd name="T44" fmla="*/ 567 w 567"/>
                <a:gd name="T45" fmla="*/ 680 h 737"/>
                <a:gd name="T46" fmla="*/ 567 w 567"/>
                <a:gd name="T47" fmla="*/ 453 h 737"/>
                <a:gd name="T48" fmla="*/ 511 w 567"/>
                <a:gd name="T49" fmla="*/ 453 h 737"/>
                <a:gd name="T50" fmla="*/ 511 w 567"/>
                <a:gd name="T51" fmla="*/ 340 h 737"/>
                <a:gd name="T52" fmla="*/ 454 w 567"/>
                <a:gd name="T53" fmla="*/ 340 h 737"/>
                <a:gd name="T54" fmla="*/ 454 w 567"/>
                <a:gd name="T55" fmla="*/ 113 h 737"/>
                <a:gd name="T56" fmla="*/ 511 w 567"/>
                <a:gd name="T57" fmla="*/ 113 h 737"/>
                <a:gd name="T58" fmla="*/ 511 w 567"/>
                <a:gd name="T59" fmla="*/ 0 h 737"/>
                <a:gd name="T60" fmla="*/ 397 w 567"/>
                <a:gd name="T6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737">
                  <a:moveTo>
                    <a:pt x="397" y="0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1" y="680"/>
                  </a:lnTo>
                  <a:lnTo>
                    <a:pt x="341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511" y="453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1707" y="3591"/>
              <a:ext cx="1134" cy="1191"/>
            </a:xfrm>
            <a:custGeom>
              <a:avLst/>
              <a:gdLst>
                <a:gd name="T0" fmla="*/ 964 w 1134"/>
                <a:gd name="T1" fmla="*/ 170 h 1191"/>
                <a:gd name="T2" fmla="*/ 907 w 1134"/>
                <a:gd name="T3" fmla="*/ 113 h 1191"/>
                <a:gd name="T4" fmla="*/ 737 w 1134"/>
                <a:gd name="T5" fmla="*/ 57 h 1191"/>
                <a:gd name="T6" fmla="*/ 794 w 1134"/>
                <a:gd name="T7" fmla="*/ 113 h 1191"/>
                <a:gd name="T8" fmla="*/ 624 w 1134"/>
                <a:gd name="T9" fmla="*/ 227 h 1191"/>
                <a:gd name="T10" fmla="*/ 511 w 1134"/>
                <a:gd name="T11" fmla="*/ 284 h 1191"/>
                <a:gd name="T12" fmla="*/ 340 w 1134"/>
                <a:gd name="T13" fmla="*/ 340 h 1191"/>
                <a:gd name="T14" fmla="*/ 284 w 1134"/>
                <a:gd name="T15" fmla="*/ 284 h 1191"/>
                <a:gd name="T16" fmla="*/ 227 w 1134"/>
                <a:gd name="T17" fmla="*/ 227 h 1191"/>
                <a:gd name="T18" fmla="*/ 114 w 1134"/>
                <a:gd name="T19" fmla="*/ 57 h 1191"/>
                <a:gd name="T20" fmla="*/ 0 w 1134"/>
                <a:gd name="T21" fmla="*/ 0 h 1191"/>
                <a:gd name="T22" fmla="*/ 57 w 1134"/>
                <a:gd name="T23" fmla="*/ 227 h 1191"/>
                <a:gd name="T24" fmla="*/ 114 w 1134"/>
                <a:gd name="T25" fmla="*/ 340 h 1191"/>
                <a:gd name="T26" fmla="*/ 170 w 1134"/>
                <a:gd name="T27" fmla="*/ 397 h 1191"/>
                <a:gd name="T28" fmla="*/ 114 w 1134"/>
                <a:gd name="T29" fmla="*/ 510 h 1191"/>
                <a:gd name="T30" fmla="*/ 57 w 1134"/>
                <a:gd name="T31" fmla="*/ 680 h 1191"/>
                <a:gd name="T32" fmla="*/ 114 w 1134"/>
                <a:gd name="T33" fmla="*/ 737 h 1191"/>
                <a:gd name="T34" fmla="*/ 170 w 1134"/>
                <a:gd name="T35" fmla="*/ 851 h 1191"/>
                <a:gd name="T36" fmla="*/ 284 w 1134"/>
                <a:gd name="T37" fmla="*/ 907 h 1191"/>
                <a:gd name="T38" fmla="*/ 340 w 1134"/>
                <a:gd name="T39" fmla="*/ 1021 h 1191"/>
                <a:gd name="T40" fmla="*/ 397 w 1134"/>
                <a:gd name="T41" fmla="*/ 1077 h 1191"/>
                <a:gd name="T42" fmla="*/ 511 w 1134"/>
                <a:gd name="T43" fmla="*/ 1191 h 1191"/>
                <a:gd name="T44" fmla="*/ 567 w 1134"/>
                <a:gd name="T45" fmla="*/ 1134 h 1191"/>
                <a:gd name="T46" fmla="*/ 624 w 1134"/>
                <a:gd name="T47" fmla="*/ 1077 h 1191"/>
                <a:gd name="T48" fmla="*/ 681 w 1134"/>
                <a:gd name="T49" fmla="*/ 1021 h 1191"/>
                <a:gd name="T50" fmla="*/ 737 w 1134"/>
                <a:gd name="T51" fmla="*/ 907 h 1191"/>
                <a:gd name="T52" fmla="*/ 794 w 1134"/>
                <a:gd name="T53" fmla="*/ 851 h 1191"/>
                <a:gd name="T54" fmla="*/ 737 w 1134"/>
                <a:gd name="T55" fmla="*/ 737 h 1191"/>
                <a:gd name="T56" fmla="*/ 794 w 1134"/>
                <a:gd name="T57" fmla="*/ 680 h 1191"/>
                <a:gd name="T58" fmla="*/ 737 w 1134"/>
                <a:gd name="T59" fmla="*/ 624 h 1191"/>
                <a:gd name="T60" fmla="*/ 964 w 1134"/>
                <a:gd name="T61" fmla="*/ 567 h 1191"/>
                <a:gd name="T62" fmla="*/ 1021 w 1134"/>
                <a:gd name="T63" fmla="*/ 397 h 1191"/>
                <a:gd name="T64" fmla="*/ 1078 w 1134"/>
                <a:gd name="T65" fmla="*/ 340 h 1191"/>
                <a:gd name="T66" fmla="*/ 1134 w 1134"/>
                <a:gd name="T67" fmla="*/ 284 h 1191"/>
                <a:gd name="T68" fmla="*/ 1021 w 1134"/>
                <a:gd name="T69" fmla="*/ 22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191">
                  <a:moveTo>
                    <a:pt x="1021" y="170"/>
                  </a:moveTo>
                  <a:lnTo>
                    <a:pt x="964" y="17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11" y="284"/>
                  </a:lnTo>
                  <a:lnTo>
                    <a:pt x="511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511" y="1191"/>
                  </a:lnTo>
                  <a:lnTo>
                    <a:pt x="511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964" y="567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8" y="340"/>
                  </a:lnTo>
                  <a:lnTo>
                    <a:pt x="1078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4" name="Freeform 970"/>
            <p:cNvSpPr>
              <a:spLocks/>
            </p:cNvSpPr>
            <p:nvPr/>
          </p:nvSpPr>
          <p:spPr bwMode="auto">
            <a:xfrm>
              <a:off x="1537" y="2400"/>
              <a:ext cx="1815" cy="1531"/>
            </a:xfrm>
            <a:custGeom>
              <a:avLst/>
              <a:gdLst>
                <a:gd name="T0" fmla="*/ 0 w 1815"/>
                <a:gd name="T1" fmla="*/ 681 h 1531"/>
                <a:gd name="T2" fmla="*/ 57 w 1815"/>
                <a:gd name="T3" fmla="*/ 737 h 1531"/>
                <a:gd name="T4" fmla="*/ 114 w 1815"/>
                <a:gd name="T5" fmla="*/ 794 h 1531"/>
                <a:gd name="T6" fmla="*/ 227 w 1815"/>
                <a:gd name="T7" fmla="*/ 908 h 1531"/>
                <a:gd name="T8" fmla="*/ 170 w 1815"/>
                <a:gd name="T9" fmla="*/ 1191 h 1531"/>
                <a:gd name="T10" fmla="*/ 284 w 1815"/>
                <a:gd name="T11" fmla="*/ 1248 h 1531"/>
                <a:gd name="T12" fmla="*/ 397 w 1815"/>
                <a:gd name="T13" fmla="*/ 1418 h 1531"/>
                <a:gd name="T14" fmla="*/ 454 w 1815"/>
                <a:gd name="T15" fmla="*/ 1475 h 1531"/>
                <a:gd name="T16" fmla="*/ 510 w 1815"/>
                <a:gd name="T17" fmla="*/ 1531 h 1531"/>
                <a:gd name="T18" fmla="*/ 681 w 1815"/>
                <a:gd name="T19" fmla="*/ 1475 h 1531"/>
                <a:gd name="T20" fmla="*/ 794 w 1815"/>
                <a:gd name="T21" fmla="*/ 1418 h 1531"/>
                <a:gd name="T22" fmla="*/ 964 w 1815"/>
                <a:gd name="T23" fmla="*/ 1304 h 1531"/>
                <a:gd name="T24" fmla="*/ 907 w 1815"/>
                <a:gd name="T25" fmla="*/ 1248 h 1531"/>
                <a:gd name="T26" fmla="*/ 1077 w 1815"/>
                <a:gd name="T27" fmla="*/ 1304 h 1531"/>
                <a:gd name="T28" fmla="*/ 1134 w 1815"/>
                <a:gd name="T29" fmla="*/ 1361 h 1531"/>
                <a:gd name="T30" fmla="*/ 1191 w 1815"/>
                <a:gd name="T31" fmla="*/ 1304 h 1531"/>
                <a:gd name="T32" fmla="*/ 1248 w 1815"/>
                <a:gd name="T33" fmla="*/ 1248 h 1531"/>
                <a:gd name="T34" fmla="*/ 1361 w 1815"/>
                <a:gd name="T35" fmla="*/ 1134 h 1531"/>
                <a:gd name="T36" fmla="*/ 1474 w 1815"/>
                <a:gd name="T37" fmla="*/ 1021 h 1531"/>
                <a:gd name="T38" fmla="*/ 1588 w 1815"/>
                <a:gd name="T39" fmla="*/ 851 h 1531"/>
                <a:gd name="T40" fmla="*/ 1531 w 1815"/>
                <a:gd name="T41" fmla="*/ 794 h 1531"/>
                <a:gd name="T42" fmla="*/ 1474 w 1815"/>
                <a:gd name="T43" fmla="*/ 624 h 1531"/>
                <a:gd name="T44" fmla="*/ 1531 w 1815"/>
                <a:gd name="T45" fmla="*/ 567 h 1531"/>
                <a:gd name="T46" fmla="*/ 1588 w 1815"/>
                <a:gd name="T47" fmla="*/ 454 h 1531"/>
                <a:gd name="T48" fmla="*/ 1644 w 1815"/>
                <a:gd name="T49" fmla="*/ 397 h 1531"/>
                <a:gd name="T50" fmla="*/ 1701 w 1815"/>
                <a:gd name="T51" fmla="*/ 340 h 1531"/>
                <a:gd name="T52" fmla="*/ 1758 w 1815"/>
                <a:gd name="T53" fmla="*/ 284 h 1531"/>
                <a:gd name="T54" fmla="*/ 1815 w 1815"/>
                <a:gd name="T55" fmla="*/ 0 h 1531"/>
                <a:gd name="T56" fmla="*/ 1758 w 1815"/>
                <a:gd name="T57" fmla="*/ 57 h 1531"/>
                <a:gd name="T58" fmla="*/ 1531 w 1815"/>
                <a:gd name="T59" fmla="*/ 227 h 1531"/>
                <a:gd name="T60" fmla="*/ 1474 w 1815"/>
                <a:gd name="T61" fmla="*/ 284 h 1531"/>
                <a:gd name="T62" fmla="*/ 1418 w 1815"/>
                <a:gd name="T63" fmla="*/ 340 h 1531"/>
                <a:gd name="T64" fmla="*/ 1361 w 1815"/>
                <a:gd name="T65" fmla="*/ 114 h 1531"/>
                <a:gd name="T66" fmla="*/ 1304 w 1815"/>
                <a:gd name="T67" fmla="*/ 0 h 1531"/>
                <a:gd name="T68" fmla="*/ 1191 w 1815"/>
                <a:gd name="T69" fmla="*/ 57 h 1531"/>
                <a:gd name="T70" fmla="*/ 1248 w 1815"/>
                <a:gd name="T71" fmla="*/ 114 h 1531"/>
                <a:gd name="T72" fmla="*/ 1191 w 1815"/>
                <a:gd name="T73" fmla="*/ 170 h 1531"/>
                <a:gd name="T74" fmla="*/ 1134 w 1815"/>
                <a:gd name="T75" fmla="*/ 397 h 1531"/>
                <a:gd name="T76" fmla="*/ 964 w 1815"/>
                <a:gd name="T77" fmla="*/ 454 h 1531"/>
                <a:gd name="T78" fmla="*/ 907 w 1815"/>
                <a:gd name="T79" fmla="*/ 511 h 1531"/>
                <a:gd name="T80" fmla="*/ 851 w 1815"/>
                <a:gd name="T81" fmla="*/ 454 h 1531"/>
                <a:gd name="T82" fmla="*/ 737 w 1815"/>
                <a:gd name="T83" fmla="*/ 397 h 1531"/>
                <a:gd name="T84" fmla="*/ 681 w 1815"/>
                <a:gd name="T85" fmla="*/ 454 h 1531"/>
                <a:gd name="T86" fmla="*/ 567 w 1815"/>
                <a:gd name="T87" fmla="*/ 397 h 1531"/>
                <a:gd name="T88" fmla="*/ 397 w 1815"/>
                <a:gd name="T89" fmla="*/ 454 h 1531"/>
                <a:gd name="T90" fmla="*/ 340 w 1815"/>
                <a:gd name="T91" fmla="*/ 511 h 1531"/>
                <a:gd name="T92" fmla="*/ 227 w 1815"/>
                <a:gd name="T93" fmla="*/ 454 h 1531"/>
                <a:gd name="T94" fmla="*/ 57 w 1815"/>
                <a:gd name="T95" fmla="*/ 51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5" h="1531">
                  <a:moveTo>
                    <a:pt x="0" y="511"/>
                  </a:move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1191"/>
                  </a:lnTo>
                  <a:lnTo>
                    <a:pt x="284" y="1191"/>
                  </a:lnTo>
                  <a:lnTo>
                    <a:pt x="284" y="1248"/>
                  </a:lnTo>
                  <a:lnTo>
                    <a:pt x="397" y="1248"/>
                  </a:lnTo>
                  <a:lnTo>
                    <a:pt x="397" y="1418"/>
                  </a:lnTo>
                  <a:lnTo>
                    <a:pt x="454" y="1418"/>
                  </a:lnTo>
                  <a:lnTo>
                    <a:pt x="454" y="1475"/>
                  </a:lnTo>
                  <a:lnTo>
                    <a:pt x="510" y="1475"/>
                  </a:lnTo>
                  <a:lnTo>
                    <a:pt x="510" y="1531"/>
                  </a:lnTo>
                  <a:lnTo>
                    <a:pt x="681" y="1531"/>
                  </a:lnTo>
                  <a:lnTo>
                    <a:pt x="681" y="1475"/>
                  </a:lnTo>
                  <a:lnTo>
                    <a:pt x="794" y="1475"/>
                  </a:lnTo>
                  <a:lnTo>
                    <a:pt x="794" y="1418"/>
                  </a:lnTo>
                  <a:lnTo>
                    <a:pt x="964" y="1418"/>
                  </a:lnTo>
                  <a:lnTo>
                    <a:pt x="964" y="1304"/>
                  </a:lnTo>
                  <a:lnTo>
                    <a:pt x="907" y="1304"/>
                  </a:lnTo>
                  <a:lnTo>
                    <a:pt x="907" y="1248"/>
                  </a:lnTo>
                  <a:lnTo>
                    <a:pt x="1077" y="1248"/>
                  </a:lnTo>
                  <a:lnTo>
                    <a:pt x="1077" y="1304"/>
                  </a:lnTo>
                  <a:lnTo>
                    <a:pt x="1134" y="1304"/>
                  </a:lnTo>
                  <a:lnTo>
                    <a:pt x="1134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1248" y="1304"/>
                  </a:lnTo>
                  <a:lnTo>
                    <a:pt x="1248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474" y="113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851"/>
                  </a:lnTo>
                  <a:lnTo>
                    <a:pt x="1531" y="851"/>
                  </a:lnTo>
                  <a:lnTo>
                    <a:pt x="1531" y="794"/>
                  </a:lnTo>
                  <a:lnTo>
                    <a:pt x="1474" y="794"/>
                  </a:lnTo>
                  <a:lnTo>
                    <a:pt x="1474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454"/>
                  </a:lnTo>
                  <a:lnTo>
                    <a:pt x="1644" y="454"/>
                  </a:lnTo>
                  <a:lnTo>
                    <a:pt x="1644" y="397"/>
                  </a:lnTo>
                  <a:lnTo>
                    <a:pt x="1701" y="397"/>
                  </a:lnTo>
                  <a:lnTo>
                    <a:pt x="1701" y="340"/>
                  </a:lnTo>
                  <a:lnTo>
                    <a:pt x="1758" y="340"/>
                  </a:lnTo>
                  <a:lnTo>
                    <a:pt x="1758" y="284"/>
                  </a:lnTo>
                  <a:lnTo>
                    <a:pt x="1815" y="284"/>
                  </a:lnTo>
                  <a:lnTo>
                    <a:pt x="1815" y="0"/>
                  </a:lnTo>
                  <a:lnTo>
                    <a:pt x="1758" y="0"/>
                  </a:lnTo>
                  <a:lnTo>
                    <a:pt x="1758" y="57"/>
                  </a:lnTo>
                  <a:lnTo>
                    <a:pt x="1531" y="57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284"/>
                  </a:lnTo>
                  <a:lnTo>
                    <a:pt x="1418" y="284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61" y="114"/>
                  </a:lnTo>
                  <a:lnTo>
                    <a:pt x="1304" y="114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248" y="57"/>
                  </a:lnTo>
                  <a:lnTo>
                    <a:pt x="1248" y="114"/>
                  </a:lnTo>
                  <a:lnTo>
                    <a:pt x="1191" y="114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907" y="454"/>
                  </a:lnTo>
                  <a:lnTo>
                    <a:pt x="907" y="511"/>
                  </a:lnTo>
                  <a:lnTo>
                    <a:pt x="851" y="511"/>
                  </a:lnTo>
                  <a:lnTo>
                    <a:pt x="85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5" name="Freeform 971"/>
            <p:cNvSpPr>
              <a:spLocks/>
            </p:cNvSpPr>
            <p:nvPr/>
          </p:nvSpPr>
          <p:spPr bwMode="auto">
            <a:xfrm>
              <a:off x="1254" y="1039"/>
              <a:ext cx="1644" cy="1872"/>
            </a:xfrm>
            <a:custGeom>
              <a:avLst/>
              <a:gdLst>
                <a:gd name="T0" fmla="*/ 340 w 1644"/>
                <a:gd name="T1" fmla="*/ 1872 h 1872"/>
                <a:gd name="T2" fmla="*/ 510 w 1644"/>
                <a:gd name="T3" fmla="*/ 1815 h 1872"/>
                <a:gd name="T4" fmla="*/ 623 w 1644"/>
                <a:gd name="T5" fmla="*/ 1872 h 1872"/>
                <a:gd name="T6" fmla="*/ 680 w 1644"/>
                <a:gd name="T7" fmla="*/ 1815 h 1872"/>
                <a:gd name="T8" fmla="*/ 850 w 1644"/>
                <a:gd name="T9" fmla="*/ 1758 h 1872"/>
                <a:gd name="T10" fmla="*/ 964 w 1644"/>
                <a:gd name="T11" fmla="*/ 1815 h 1872"/>
                <a:gd name="T12" fmla="*/ 1020 w 1644"/>
                <a:gd name="T13" fmla="*/ 1758 h 1872"/>
                <a:gd name="T14" fmla="*/ 1134 w 1644"/>
                <a:gd name="T15" fmla="*/ 1815 h 1872"/>
                <a:gd name="T16" fmla="*/ 1190 w 1644"/>
                <a:gd name="T17" fmla="*/ 1872 h 1872"/>
                <a:gd name="T18" fmla="*/ 1247 w 1644"/>
                <a:gd name="T19" fmla="*/ 1815 h 1872"/>
                <a:gd name="T20" fmla="*/ 1417 w 1644"/>
                <a:gd name="T21" fmla="*/ 1758 h 1872"/>
                <a:gd name="T22" fmla="*/ 1474 w 1644"/>
                <a:gd name="T23" fmla="*/ 1531 h 1872"/>
                <a:gd name="T24" fmla="*/ 1531 w 1644"/>
                <a:gd name="T25" fmla="*/ 1475 h 1872"/>
                <a:gd name="T26" fmla="*/ 1474 w 1644"/>
                <a:gd name="T27" fmla="*/ 1418 h 1872"/>
                <a:gd name="T28" fmla="*/ 1644 w 1644"/>
                <a:gd name="T29" fmla="*/ 1361 h 1872"/>
                <a:gd name="T30" fmla="*/ 1587 w 1644"/>
                <a:gd name="T31" fmla="*/ 1248 h 1872"/>
                <a:gd name="T32" fmla="*/ 1474 w 1644"/>
                <a:gd name="T33" fmla="*/ 1134 h 1872"/>
                <a:gd name="T34" fmla="*/ 1531 w 1644"/>
                <a:gd name="T35" fmla="*/ 1078 h 1872"/>
                <a:gd name="T36" fmla="*/ 1474 w 1644"/>
                <a:gd name="T37" fmla="*/ 964 h 1872"/>
                <a:gd name="T38" fmla="*/ 1531 w 1644"/>
                <a:gd name="T39" fmla="*/ 851 h 1872"/>
                <a:gd name="T40" fmla="*/ 1474 w 1644"/>
                <a:gd name="T41" fmla="*/ 624 h 1872"/>
                <a:gd name="T42" fmla="*/ 1531 w 1644"/>
                <a:gd name="T43" fmla="*/ 454 h 1872"/>
                <a:gd name="T44" fmla="*/ 1474 w 1644"/>
                <a:gd name="T45" fmla="*/ 341 h 1872"/>
                <a:gd name="T46" fmla="*/ 1360 w 1644"/>
                <a:gd name="T47" fmla="*/ 284 h 1872"/>
                <a:gd name="T48" fmla="*/ 1304 w 1644"/>
                <a:gd name="T49" fmla="*/ 227 h 1872"/>
                <a:gd name="T50" fmla="*/ 1247 w 1644"/>
                <a:gd name="T51" fmla="*/ 114 h 1872"/>
                <a:gd name="T52" fmla="*/ 1190 w 1644"/>
                <a:gd name="T53" fmla="*/ 57 h 1872"/>
                <a:gd name="T54" fmla="*/ 1020 w 1644"/>
                <a:gd name="T55" fmla="*/ 0 h 1872"/>
                <a:gd name="T56" fmla="*/ 907 w 1644"/>
                <a:gd name="T57" fmla="*/ 57 h 1872"/>
                <a:gd name="T58" fmla="*/ 793 w 1644"/>
                <a:gd name="T59" fmla="*/ 114 h 1872"/>
                <a:gd name="T60" fmla="*/ 623 w 1644"/>
                <a:gd name="T61" fmla="*/ 57 h 1872"/>
                <a:gd name="T62" fmla="*/ 567 w 1644"/>
                <a:gd name="T63" fmla="*/ 114 h 1872"/>
                <a:gd name="T64" fmla="*/ 623 w 1644"/>
                <a:gd name="T65" fmla="*/ 171 h 1872"/>
                <a:gd name="T66" fmla="*/ 623 w 1644"/>
                <a:gd name="T67" fmla="*/ 284 h 1872"/>
                <a:gd name="T68" fmla="*/ 680 w 1644"/>
                <a:gd name="T69" fmla="*/ 397 h 1872"/>
                <a:gd name="T70" fmla="*/ 623 w 1644"/>
                <a:gd name="T71" fmla="*/ 454 h 1872"/>
                <a:gd name="T72" fmla="*/ 453 w 1644"/>
                <a:gd name="T73" fmla="*/ 511 h 1872"/>
                <a:gd name="T74" fmla="*/ 283 w 1644"/>
                <a:gd name="T75" fmla="*/ 567 h 1872"/>
                <a:gd name="T76" fmla="*/ 226 w 1644"/>
                <a:gd name="T77" fmla="*/ 511 h 1872"/>
                <a:gd name="T78" fmla="*/ 113 w 1644"/>
                <a:gd name="T79" fmla="*/ 738 h 1872"/>
                <a:gd name="T80" fmla="*/ 0 w 1644"/>
                <a:gd name="T81" fmla="*/ 851 h 1872"/>
                <a:gd name="T82" fmla="*/ 56 w 1644"/>
                <a:gd name="T83" fmla="*/ 908 h 1872"/>
                <a:gd name="T84" fmla="*/ 113 w 1644"/>
                <a:gd name="T85" fmla="*/ 1021 h 1872"/>
                <a:gd name="T86" fmla="*/ 226 w 1644"/>
                <a:gd name="T87" fmla="*/ 1248 h 1872"/>
                <a:gd name="T88" fmla="*/ 170 w 1644"/>
                <a:gd name="T89" fmla="*/ 1305 h 1872"/>
                <a:gd name="T90" fmla="*/ 113 w 1644"/>
                <a:gd name="T91" fmla="*/ 1418 h 1872"/>
                <a:gd name="T92" fmla="*/ 170 w 1644"/>
                <a:gd name="T93" fmla="*/ 1815 h 1872"/>
                <a:gd name="T94" fmla="*/ 226 w 1644"/>
                <a:gd name="T95" fmla="*/ 1872 h 1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1872">
                  <a:moveTo>
                    <a:pt x="226" y="1872"/>
                  </a:moveTo>
                  <a:lnTo>
                    <a:pt x="340" y="1872"/>
                  </a:lnTo>
                  <a:lnTo>
                    <a:pt x="340" y="1815"/>
                  </a:lnTo>
                  <a:lnTo>
                    <a:pt x="510" y="1815"/>
                  </a:lnTo>
                  <a:lnTo>
                    <a:pt x="510" y="1872"/>
                  </a:lnTo>
                  <a:lnTo>
                    <a:pt x="623" y="1872"/>
                  </a:lnTo>
                  <a:lnTo>
                    <a:pt x="623" y="1815"/>
                  </a:lnTo>
                  <a:lnTo>
                    <a:pt x="680" y="1815"/>
                  </a:lnTo>
                  <a:lnTo>
                    <a:pt x="680" y="1758"/>
                  </a:lnTo>
                  <a:lnTo>
                    <a:pt x="850" y="1758"/>
                  </a:lnTo>
                  <a:lnTo>
                    <a:pt x="850" y="1815"/>
                  </a:lnTo>
                  <a:lnTo>
                    <a:pt x="964" y="1815"/>
                  </a:lnTo>
                  <a:lnTo>
                    <a:pt x="964" y="1758"/>
                  </a:lnTo>
                  <a:lnTo>
                    <a:pt x="1020" y="1758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872"/>
                  </a:lnTo>
                  <a:lnTo>
                    <a:pt x="1190" y="1872"/>
                  </a:lnTo>
                  <a:lnTo>
                    <a:pt x="1190" y="1815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417" y="1758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475"/>
                  </a:lnTo>
                  <a:lnTo>
                    <a:pt x="1531" y="1475"/>
                  </a:lnTo>
                  <a:lnTo>
                    <a:pt x="1531" y="1418"/>
                  </a:lnTo>
                  <a:lnTo>
                    <a:pt x="1474" y="1418"/>
                  </a:lnTo>
                  <a:lnTo>
                    <a:pt x="1474" y="1361"/>
                  </a:lnTo>
                  <a:lnTo>
                    <a:pt x="1644" y="1361"/>
                  </a:lnTo>
                  <a:lnTo>
                    <a:pt x="1644" y="1248"/>
                  </a:lnTo>
                  <a:lnTo>
                    <a:pt x="1587" y="1248"/>
                  </a:lnTo>
                  <a:lnTo>
                    <a:pt x="1587" y="1134"/>
                  </a:lnTo>
                  <a:lnTo>
                    <a:pt x="1474" y="1134"/>
                  </a:lnTo>
                  <a:lnTo>
                    <a:pt x="1474" y="1078"/>
                  </a:lnTo>
                  <a:lnTo>
                    <a:pt x="1531" y="1078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851"/>
                  </a:lnTo>
                  <a:lnTo>
                    <a:pt x="1531" y="851"/>
                  </a:lnTo>
                  <a:lnTo>
                    <a:pt x="1531" y="624"/>
                  </a:lnTo>
                  <a:lnTo>
                    <a:pt x="1474" y="624"/>
                  </a:lnTo>
                  <a:lnTo>
                    <a:pt x="1474" y="454"/>
                  </a:lnTo>
                  <a:lnTo>
                    <a:pt x="1531" y="454"/>
                  </a:lnTo>
                  <a:lnTo>
                    <a:pt x="1531" y="341"/>
                  </a:lnTo>
                  <a:lnTo>
                    <a:pt x="1474" y="341"/>
                  </a:lnTo>
                  <a:lnTo>
                    <a:pt x="1474" y="284"/>
                  </a:lnTo>
                  <a:lnTo>
                    <a:pt x="1360" y="284"/>
                  </a:lnTo>
                  <a:lnTo>
                    <a:pt x="1360" y="227"/>
                  </a:lnTo>
                  <a:lnTo>
                    <a:pt x="1304" y="227"/>
                  </a:lnTo>
                  <a:lnTo>
                    <a:pt x="1304" y="114"/>
                  </a:lnTo>
                  <a:lnTo>
                    <a:pt x="1247" y="114"/>
                  </a:lnTo>
                  <a:lnTo>
                    <a:pt x="1247" y="57"/>
                  </a:lnTo>
                  <a:lnTo>
                    <a:pt x="1190" y="57"/>
                  </a:lnTo>
                  <a:lnTo>
                    <a:pt x="1190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793" y="114"/>
                  </a:lnTo>
                  <a:lnTo>
                    <a:pt x="793" y="57"/>
                  </a:lnTo>
                  <a:lnTo>
                    <a:pt x="623" y="57"/>
                  </a:lnTo>
                  <a:lnTo>
                    <a:pt x="623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23" y="171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680" y="284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453" y="454"/>
                  </a:lnTo>
                  <a:lnTo>
                    <a:pt x="453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113" y="511"/>
                  </a:lnTo>
                  <a:lnTo>
                    <a:pt x="113" y="738"/>
                  </a:lnTo>
                  <a:lnTo>
                    <a:pt x="0" y="738"/>
                  </a:lnTo>
                  <a:lnTo>
                    <a:pt x="0" y="851"/>
                  </a:lnTo>
                  <a:lnTo>
                    <a:pt x="56" y="851"/>
                  </a:lnTo>
                  <a:lnTo>
                    <a:pt x="56" y="908"/>
                  </a:lnTo>
                  <a:lnTo>
                    <a:pt x="113" y="908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1248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13" y="1305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815"/>
                  </a:lnTo>
                  <a:lnTo>
                    <a:pt x="226" y="1815"/>
                  </a:lnTo>
                  <a:lnTo>
                    <a:pt x="226" y="187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6" name="Freeform 972"/>
            <p:cNvSpPr>
              <a:spLocks/>
            </p:cNvSpPr>
            <p:nvPr/>
          </p:nvSpPr>
          <p:spPr bwMode="auto">
            <a:xfrm>
              <a:off x="2388" y="699"/>
              <a:ext cx="453" cy="624"/>
            </a:xfrm>
            <a:custGeom>
              <a:avLst/>
              <a:gdLst>
                <a:gd name="T0" fmla="*/ 397 w 453"/>
                <a:gd name="T1" fmla="*/ 0 h 624"/>
                <a:gd name="T2" fmla="*/ 226 w 453"/>
                <a:gd name="T3" fmla="*/ 0 h 624"/>
                <a:gd name="T4" fmla="*/ 226 w 453"/>
                <a:gd name="T5" fmla="*/ 57 h 624"/>
                <a:gd name="T6" fmla="*/ 0 w 453"/>
                <a:gd name="T7" fmla="*/ 57 h 624"/>
                <a:gd name="T8" fmla="*/ 0 w 453"/>
                <a:gd name="T9" fmla="*/ 170 h 624"/>
                <a:gd name="T10" fmla="*/ 56 w 453"/>
                <a:gd name="T11" fmla="*/ 170 h 624"/>
                <a:gd name="T12" fmla="*/ 56 w 453"/>
                <a:gd name="T13" fmla="*/ 397 h 624"/>
                <a:gd name="T14" fmla="*/ 113 w 453"/>
                <a:gd name="T15" fmla="*/ 397 h 624"/>
                <a:gd name="T16" fmla="*/ 113 w 453"/>
                <a:gd name="T17" fmla="*/ 454 h 624"/>
                <a:gd name="T18" fmla="*/ 170 w 453"/>
                <a:gd name="T19" fmla="*/ 454 h 624"/>
                <a:gd name="T20" fmla="*/ 170 w 453"/>
                <a:gd name="T21" fmla="*/ 567 h 624"/>
                <a:gd name="T22" fmla="*/ 226 w 453"/>
                <a:gd name="T23" fmla="*/ 567 h 624"/>
                <a:gd name="T24" fmla="*/ 226 w 453"/>
                <a:gd name="T25" fmla="*/ 624 h 624"/>
                <a:gd name="T26" fmla="*/ 340 w 453"/>
                <a:gd name="T27" fmla="*/ 624 h 624"/>
                <a:gd name="T28" fmla="*/ 340 w 453"/>
                <a:gd name="T29" fmla="*/ 397 h 624"/>
                <a:gd name="T30" fmla="*/ 453 w 453"/>
                <a:gd name="T31" fmla="*/ 397 h 624"/>
                <a:gd name="T32" fmla="*/ 453 w 453"/>
                <a:gd name="T33" fmla="*/ 227 h 624"/>
                <a:gd name="T34" fmla="*/ 397 w 453"/>
                <a:gd name="T35" fmla="*/ 227 h 624"/>
                <a:gd name="T36" fmla="*/ 397 w 453"/>
                <a:gd name="T3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397" y="0"/>
                  </a:moveTo>
                  <a:lnTo>
                    <a:pt x="226" y="0"/>
                  </a:lnTo>
                  <a:lnTo>
                    <a:pt x="22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40" y="62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2239" name="Group 975"/>
          <p:cNvGrpSpPr>
            <a:grpSpLocks/>
          </p:cNvGrpSpPr>
          <p:nvPr/>
        </p:nvGrpSpPr>
        <p:grpSpPr bwMode="auto">
          <a:xfrm>
            <a:off x="5184451" y="2786063"/>
            <a:ext cx="1992313" cy="2764518"/>
            <a:chOff x="3522" y="2457"/>
            <a:chExt cx="1757" cy="2438"/>
          </a:xfrm>
        </p:grpSpPr>
        <p:sp>
          <p:nvSpPr>
            <p:cNvPr id="12240" name="Freeform 976"/>
            <p:cNvSpPr>
              <a:spLocks/>
            </p:cNvSpPr>
            <p:nvPr/>
          </p:nvSpPr>
          <p:spPr bwMode="auto">
            <a:xfrm>
              <a:off x="3522" y="2457"/>
              <a:ext cx="1134" cy="1814"/>
            </a:xfrm>
            <a:custGeom>
              <a:avLst/>
              <a:gdLst>
                <a:gd name="T0" fmla="*/ 964 w 1134"/>
                <a:gd name="T1" fmla="*/ 454 h 1814"/>
                <a:gd name="T2" fmla="*/ 1020 w 1134"/>
                <a:gd name="T3" fmla="*/ 567 h 1814"/>
                <a:gd name="T4" fmla="*/ 1077 w 1134"/>
                <a:gd name="T5" fmla="*/ 510 h 1814"/>
                <a:gd name="T6" fmla="*/ 1134 w 1134"/>
                <a:gd name="T7" fmla="*/ 794 h 1814"/>
                <a:gd name="T8" fmla="*/ 1077 w 1134"/>
                <a:gd name="T9" fmla="*/ 851 h 1814"/>
                <a:gd name="T10" fmla="*/ 1020 w 1134"/>
                <a:gd name="T11" fmla="*/ 907 h 1814"/>
                <a:gd name="T12" fmla="*/ 1077 w 1134"/>
                <a:gd name="T13" fmla="*/ 1021 h 1814"/>
                <a:gd name="T14" fmla="*/ 1134 w 1134"/>
                <a:gd name="T15" fmla="*/ 1077 h 1814"/>
                <a:gd name="T16" fmla="*/ 1077 w 1134"/>
                <a:gd name="T17" fmla="*/ 1191 h 1814"/>
                <a:gd name="T18" fmla="*/ 1134 w 1134"/>
                <a:gd name="T19" fmla="*/ 1361 h 1814"/>
                <a:gd name="T20" fmla="*/ 1020 w 1134"/>
                <a:gd name="T21" fmla="*/ 1418 h 1814"/>
                <a:gd name="T22" fmla="*/ 850 w 1134"/>
                <a:gd name="T23" fmla="*/ 1758 h 1814"/>
                <a:gd name="T24" fmla="*/ 510 w 1134"/>
                <a:gd name="T25" fmla="*/ 1814 h 1814"/>
                <a:gd name="T26" fmla="*/ 397 w 1134"/>
                <a:gd name="T27" fmla="*/ 1588 h 1814"/>
                <a:gd name="T28" fmla="*/ 226 w 1134"/>
                <a:gd name="T29" fmla="*/ 1418 h 1814"/>
                <a:gd name="T30" fmla="*/ 170 w 1134"/>
                <a:gd name="T31" fmla="*/ 1361 h 1814"/>
                <a:gd name="T32" fmla="*/ 226 w 1134"/>
                <a:gd name="T33" fmla="*/ 1247 h 1814"/>
                <a:gd name="T34" fmla="*/ 170 w 1134"/>
                <a:gd name="T35" fmla="*/ 1191 h 1814"/>
                <a:gd name="T36" fmla="*/ 56 w 1134"/>
                <a:gd name="T37" fmla="*/ 1134 h 1814"/>
                <a:gd name="T38" fmla="*/ 0 w 1134"/>
                <a:gd name="T39" fmla="*/ 907 h 1814"/>
                <a:gd name="T40" fmla="*/ 113 w 1134"/>
                <a:gd name="T41" fmla="*/ 851 h 1814"/>
                <a:gd name="T42" fmla="*/ 170 w 1134"/>
                <a:gd name="T43" fmla="*/ 737 h 1814"/>
                <a:gd name="T44" fmla="*/ 283 w 1134"/>
                <a:gd name="T45" fmla="*/ 737 h 1814"/>
                <a:gd name="T46" fmla="*/ 340 w 1134"/>
                <a:gd name="T47" fmla="*/ 794 h 1814"/>
                <a:gd name="T48" fmla="*/ 397 w 1134"/>
                <a:gd name="T49" fmla="*/ 624 h 1814"/>
                <a:gd name="T50" fmla="*/ 453 w 1134"/>
                <a:gd name="T51" fmla="*/ 567 h 1814"/>
                <a:gd name="T52" fmla="*/ 567 w 1134"/>
                <a:gd name="T53" fmla="*/ 283 h 1814"/>
                <a:gd name="T54" fmla="*/ 510 w 1134"/>
                <a:gd name="T55" fmla="*/ 227 h 1814"/>
                <a:gd name="T56" fmla="*/ 453 w 1134"/>
                <a:gd name="T57" fmla="*/ 170 h 1814"/>
                <a:gd name="T58" fmla="*/ 510 w 1134"/>
                <a:gd name="T59" fmla="*/ 0 h 1814"/>
                <a:gd name="T60" fmla="*/ 623 w 1134"/>
                <a:gd name="T61" fmla="*/ 57 h 1814"/>
                <a:gd name="T62" fmla="*/ 737 w 1134"/>
                <a:gd name="T63" fmla="*/ 0 h 1814"/>
                <a:gd name="T64" fmla="*/ 680 w 1134"/>
                <a:gd name="T65" fmla="*/ 113 h 1814"/>
                <a:gd name="T66" fmla="*/ 794 w 1134"/>
                <a:gd name="T67" fmla="*/ 227 h 1814"/>
                <a:gd name="T68" fmla="*/ 850 w 1134"/>
                <a:gd name="T69" fmla="*/ 283 h 1814"/>
                <a:gd name="T70" fmla="*/ 964 w 1134"/>
                <a:gd name="T71" fmla="*/ 39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814">
                  <a:moveTo>
                    <a:pt x="964" y="397"/>
                  </a:moveTo>
                  <a:lnTo>
                    <a:pt x="96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794"/>
                  </a:lnTo>
                  <a:lnTo>
                    <a:pt x="1077" y="79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34" y="1191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850" y="1418"/>
                  </a:lnTo>
                  <a:lnTo>
                    <a:pt x="850" y="1758"/>
                  </a:lnTo>
                  <a:lnTo>
                    <a:pt x="510" y="1758"/>
                  </a:lnTo>
                  <a:lnTo>
                    <a:pt x="510" y="1814"/>
                  </a:lnTo>
                  <a:lnTo>
                    <a:pt x="397" y="1814"/>
                  </a:lnTo>
                  <a:lnTo>
                    <a:pt x="397" y="1588"/>
                  </a:lnTo>
                  <a:lnTo>
                    <a:pt x="226" y="1588"/>
                  </a:lnTo>
                  <a:lnTo>
                    <a:pt x="226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97"/>
                  </a:lnTo>
                  <a:lnTo>
                    <a:pt x="964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1" name="Freeform 977"/>
            <p:cNvSpPr>
              <a:spLocks/>
            </p:cNvSpPr>
            <p:nvPr/>
          </p:nvSpPr>
          <p:spPr bwMode="auto">
            <a:xfrm>
              <a:off x="4372" y="3875"/>
              <a:ext cx="284" cy="510"/>
            </a:xfrm>
            <a:custGeom>
              <a:avLst/>
              <a:gdLst>
                <a:gd name="T0" fmla="*/ 0 w 284"/>
                <a:gd name="T1" fmla="*/ 0 h 510"/>
                <a:gd name="T2" fmla="*/ 0 w 284"/>
                <a:gd name="T3" fmla="*/ 340 h 510"/>
                <a:gd name="T4" fmla="*/ 57 w 284"/>
                <a:gd name="T5" fmla="*/ 340 h 510"/>
                <a:gd name="T6" fmla="*/ 57 w 284"/>
                <a:gd name="T7" fmla="*/ 453 h 510"/>
                <a:gd name="T8" fmla="*/ 114 w 284"/>
                <a:gd name="T9" fmla="*/ 453 h 510"/>
                <a:gd name="T10" fmla="*/ 114 w 284"/>
                <a:gd name="T11" fmla="*/ 510 h 510"/>
                <a:gd name="T12" fmla="*/ 284 w 284"/>
                <a:gd name="T13" fmla="*/ 510 h 510"/>
                <a:gd name="T14" fmla="*/ 284 w 284"/>
                <a:gd name="T15" fmla="*/ 56 h 510"/>
                <a:gd name="T16" fmla="*/ 170 w 284"/>
                <a:gd name="T17" fmla="*/ 56 h 510"/>
                <a:gd name="T18" fmla="*/ 170 w 284"/>
                <a:gd name="T19" fmla="*/ 0 h 510"/>
                <a:gd name="T20" fmla="*/ 0 w 284"/>
                <a:gd name="T2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510">
                  <a:moveTo>
                    <a:pt x="0" y="0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2" name="Freeform 978"/>
            <p:cNvSpPr>
              <a:spLocks/>
            </p:cNvSpPr>
            <p:nvPr/>
          </p:nvSpPr>
          <p:spPr bwMode="auto">
            <a:xfrm>
              <a:off x="3862" y="4215"/>
              <a:ext cx="624" cy="680"/>
            </a:xfrm>
            <a:custGeom>
              <a:avLst/>
              <a:gdLst>
                <a:gd name="T0" fmla="*/ 57 w 624"/>
                <a:gd name="T1" fmla="*/ 56 h 680"/>
                <a:gd name="T2" fmla="*/ 57 w 624"/>
                <a:gd name="T3" fmla="*/ 397 h 680"/>
                <a:gd name="T4" fmla="*/ 0 w 624"/>
                <a:gd name="T5" fmla="*/ 397 h 680"/>
                <a:gd name="T6" fmla="*/ 0 w 624"/>
                <a:gd name="T7" fmla="*/ 567 h 680"/>
                <a:gd name="T8" fmla="*/ 57 w 624"/>
                <a:gd name="T9" fmla="*/ 567 h 680"/>
                <a:gd name="T10" fmla="*/ 57 w 624"/>
                <a:gd name="T11" fmla="*/ 623 h 680"/>
                <a:gd name="T12" fmla="*/ 113 w 624"/>
                <a:gd name="T13" fmla="*/ 623 h 680"/>
                <a:gd name="T14" fmla="*/ 113 w 624"/>
                <a:gd name="T15" fmla="*/ 680 h 680"/>
                <a:gd name="T16" fmla="*/ 283 w 624"/>
                <a:gd name="T17" fmla="*/ 680 h 680"/>
                <a:gd name="T18" fmla="*/ 283 w 624"/>
                <a:gd name="T19" fmla="*/ 567 h 680"/>
                <a:gd name="T20" fmla="*/ 454 w 624"/>
                <a:gd name="T21" fmla="*/ 567 h 680"/>
                <a:gd name="T22" fmla="*/ 454 w 624"/>
                <a:gd name="T23" fmla="*/ 453 h 680"/>
                <a:gd name="T24" fmla="*/ 510 w 624"/>
                <a:gd name="T25" fmla="*/ 453 h 680"/>
                <a:gd name="T26" fmla="*/ 510 w 624"/>
                <a:gd name="T27" fmla="*/ 283 h 680"/>
                <a:gd name="T28" fmla="*/ 624 w 624"/>
                <a:gd name="T29" fmla="*/ 283 h 680"/>
                <a:gd name="T30" fmla="*/ 624 w 624"/>
                <a:gd name="T31" fmla="*/ 113 h 680"/>
                <a:gd name="T32" fmla="*/ 567 w 624"/>
                <a:gd name="T33" fmla="*/ 113 h 680"/>
                <a:gd name="T34" fmla="*/ 567 w 624"/>
                <a:gd name="T35" fmla="*/ 0 h 680"/>
                <a:gd name="T36" fmla="*/ 170 w 624"/>
                <a:gd name="T37" fmla="*/ 0 h 680"/>
                <a:gd name="T38" fmla="*/ 170 w 624"/>
                <a:gd name="T39" fmla="*/ 56 h 680"/>
                <a:gd name="T40" fmla="*/ 113 w 624"/>
                <a:gd name="T41" fmla="*/ 56 h 680"/>
                <a:gd name="T42" fmla="*/ 57 w 624"/>
                <a:gd name="T43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680">
                  <a:moveTo>
                    <a:pt x="57" y="56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3" name="Freeform 979"/>
            <p:cNvSpPr>
              <a:spLocks/>
            </p:cNvSpPr>
            <p:nvPr/>
          </p:nvSpPr>
          <p:spPr bwMode="auto">
            <a:xfrm>
              <a:off x="4429" y="4442"/>
              <a:ext cx="454" cy="226"/>
            </a:xfrm>
            <a:custGeom>
              <a:avLst/>
              <a:gdLst>
                <a:gd name="T0" fmla="*/ 397 w 454"/>
                <a:gd name="T1" fmla="*/ 113 h 226"/>
                <a:gd name="T2" fmla="*/ 397 w 454"/>
                <a:gd name="T3" fmla="*/ 56 h 226"/>
                <a:gd name="T4" fmla="*/ 454 w 454"/>
                <a:gd name="T5" fmla="*/ 56 h 226"/>
                <a:gd name="T6" fmla="*/ 454 w 454"/>
                <a:gd name="T7" fmla="*/ 0 h 226"/>
                <a:gd name="T8" fmla="*/ 113 w 454"/>
                <a:gd name="T9" fmla="*/ 0 h 226"/>
                <a:gd name="T10" fmla="*/ 113 w 454"/>
                <a:gd name="T11" fmla="*/ 56 h 226"/>
                <a:gd name="T12" fmla="*/ 57 w 454"/>
                <a:gd name="T13" fmla="*/ 56 h 226"/>
                <a:gd name="T14" fmla="*/ 57 w 454"/>
                <a:gd name="T15" fmla="*/ 113 h 226"/>
                <a:gd name="T16" fmla="*/ 0 w 454"/>
                <a:gd name="T17" fmla="*/ 113 h 226"/>
                <a:gd name="T18" fmla="*/ 0 w 454"/>
                <a:gd name="T19" fmla="*/ 170 h 226"/>
                <a:gd name="T20" fmla="*/ 57 w 454"/>
                <a:gd name="T21" fmla="*/ 170 h 226"/>
                <a:gd name="T22" fmla="*/ 57 w 454"/>
                <a:gd name="T23" fmla="*/ 226 h 226"/>
                <a:gd name="T24" fmla="*/ 170 w 454"/>
                <a:gd name="T25" fmla="*/ 226 h 226"/>
                <a:gd name="T26" fmla="*/ 170 w 454"/>
                <a:gd name="T27" fmla="*/ 113 h 226"/>
                <a:gd name="T28" fmla="*/ 397 w 454"/>
                <a:gd name="T29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226">
                  <a:moveTo>
                    <a:pt x="397" y="113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9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4" name="Freeform 980"/>
            <p:cNvSpPr>
              <a:spLocks/>
            </p:cNvSpPr>
            <p:nvPr/>
          </p:nvSpPr>
          <p:spPr bwMode="auto">
            <a:xfrm>
              <a:off x="4542" y="3421"/>
              <a:ext cx="737" cy="1134"/>
            </a:xfrm>
            <a:custGeom>
              <a:avLst/>
              <a:gdLst>
                <a:gd name="T0" fmla="*/ 114 w 737"/>
                <a:gd name="T1" fmla="*/ 340 h 1134"/>
                <a:gd name="T2" fmla="*/ 114 w 737"/>
                <a:gd name="T3" fmla="*/ 397 h 1134"/>
                <a:gd name="T4" fmla="*/ 0 w 737"/>
                <a:gd name="T5" fmla="*/ 397 h 1134"/>
                <a:gd name="T6" fmla="*/ 0 w 737"/>
                <a:gd name="T7" fmla="*/ 510 h 1134"/>
                <a:gd name="T8" fmla="*/ 114 w 737"/>
                <a:gd name="T9" fmla="*/ 510 h 1134"/>
                <a:gd name="T10" fmla="*/ 114 w 737"/>
                <a:gd name="T11" fmla="*/ 964 h 1134"/>
                <a:gd name="T12" fmla="*/ 284 w 737"/>
                <a:gd name="T13" fmla="*/ 964 h 1134"/>
                <a:gd name="T14" fmla="*/ 284 w 737"/>
                <a:gd name="T15" fmla="*/ 907 h 1134"/>
                <a:gd name="T16" fmla="*/ 341 w 737"/>
                <a:gd name="T17" fmla="*/ 907 h 1134"/>
                <a:gd name="T18" fmla="*/ 341 w 737"/>
                <a:gd name="T19" fmla="*/ 1021 h 1134"/>
                <a:gd name="T20" fmla="*/ 397 w 737"/>
                <a:gd name="T21" fmla="*/ 1021 h 1134"/>
                <a:gd name="T22" fmla="*/ 397 w 737"/>
                <a:gd name="T23" fmla="*/ 1134 h 1134"/>
                <a:gd name="T24" fmla="*/ 624 w 737"/>
                <a:gd name="T25" fmla="*/ 1134 h 1134"/>
                <a:gd name="T26" fmla="*/ 624 w 737"/>
                <a:gd name="T27" fmla="*/ 1077 h 1134"/>
                <a:gd name="T28" fmla="*/ 681 w 737"/>
                <a:gd name="T29" fmla="*/ 1077 h 1134"/>
                <a:gd name="T30" fmla="*/ 681 w 737"/>
                <a:gd name="T31" fmla="*/ 794 h 1134"/>
                <a:gd name="T32" fmla="*/ 567 w 737"/>
                <a:gd name="T33" fmla="*/ 794 h 1134"/>
                <a:gd name="T34" fmla="*/ 567 w 737"/>
                <a:gd name="T35" fmla="*/ 850 h 1134"/>
                <a:gd name="T36" fmla="*/ 511 w 737"/>
                <a:gd name="T37" fmla="*/ 850 h 1134"/>
                <a:gd name="T38" fmla="*/ 511 w 737"/>
                <a:gd name="T39" fmla="*/ 737 h 1134"/>
                <a:gd name="T40" fmla="*/ 454 w 737"/>
                <a:gd name="T41" fmla="*/ 737 h 1134"/>
                <a:gd name="T42" fmla="*/ 453 w 737"/>
                <a:gd name="T43" fmla="*/ 566 h 1134"/>
                <a:gd name="T44" fmla="*/ 511 w 737"/>
                <a:gd name="T45" fmla="*/ 567 h 1134"/>
                <a:gd name="T46" fmla="*/ 511 w 737"/>
                <a:gd name="T47" fmla="*/ 510 h 1134"/>
                <a:gd name="T48" fmla="*/ 567 w 737"/>
                <a:gd name="T49" fmla="*/ 510 h 1134"/>
                <a:gd name="T50" fmla="*/ 567 w 737"/>
                <a:gd name="T51" fmla="*/ 340 h 1134"/>
                <a:gd name="T52" fmla="*/ 624 w 737"/>
                <a:gd name="T53" fmla="*/ 340 h 1134"/>
                <a:gd name="T54" fmla="*/ 624 w 737"/>
                <a:gd name="T55" fmla="*/ 170 h 1134"/>
                <a:gd name="T56" fmla="*/ 737 w 737"/>
                <a:gd name="T57" fmla="*/ 170 h 1134"/>
                <a:gd name="T58" fmla="*/ 737 w 737"/>
                <a:gd name="T59" fmla="*/ 113 h 1134"/>
                <a:gd name="T60" fmla="*/ 624 w 737"/>
                <a:gd name="T61" fmla="*/ 113 h 1134"/>
                <a:gd name="T62" fmla="*/ 624 w 737"/>
                <a:gd name="T63" fmla="*/ 57 h 1134"/>
                <a:gd name="T64" fmla="*/ 567 w 737"/>
                <a:gd name="T65" fmla="*/ 57 h 1134"/>
                <a:gd name="T66" fmla="*/ 567 w 737"/>
                <a:gd name="T67" fmla="*/ 0 h 1134"/>
                <a:gd name="T68" fmla="*/ 454 w 737"/>
                <a:gd name="T69" fmla="*/ 0 h 1134"/>
                <a:gd name="T70" fmla="*/ 454 w 737"/>
                <a:gd name="T71" fmla="*/ 57 h 1134"/>
                <a:gd name="T72" fmla="*/ 397 w 737"/>
                <a:gd name="T73" fmla="*/ 57 h 1134"/>
                <a:gd name="T74" fmla="*/ 397 w 737"/>
                <a:gd name="T75" fmla="*/ 113 h 1134"/>
                <a:gd name="T76" fmla="*/ 341 w 737"/>
                <a:gd name="T77" fmla="*/ 113 h 1134"/>
                <a:gd name="T78" fmla="*/ 341 w 737"/>
                <a:gd name="T79" fmla="*/ 227 h 1134"/>
                <a:gd name="T80" fmla="*/ 227 w 737"/>
                <a:gd name="T81" fmla="*/ 227 h 1134"/>
                <a:gd name="T82" fmla="*/ 227 w 737"/>
                <a:gd name="T83" fmla="*/ 283 h 1134"/>
                <a:gd name="T84" fmla="*/ 170 w 737"/>
                <a:gd name="T85" fmla="*/ 283 h 1134"/>
                <a:gd name="T86" fmla="*/ 170 w 737"/>
                <a:gd name="T87" fmla="*/ 340 h 1134"/>
                <a:gd name="T88" fmla="*/ 114 w 737"/>
                <a:gd name="T8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114" y="340"/>
                  </a:move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3" y="566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6D385686-E06D-424F-9163-19593969EA34}"/>
              </a:ext>
            </a:extLst>
          </p:cNvPr>
          <p:cNvSpPr txBox="1"/>
          <p:nvPr/>
        </p:nvSpPr>
        <p:spPr>
          <a:xfrm>
            <a:off x="132324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岡山県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B0D789D0-8448-454B-8B56-A8B76FBA7A6C}"/>
              </a:ext>
            </a:extLst>
          </p:cNvPr>
          <p:cNvSpPr txBox="1"/>
          <p:nvPr/>
        </p:nvSpPr>
        <p:spPr>
          <a:xfrm>
            <a:off x="97046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62" name="直線コネクタ 161">
            <a:extLst>
              <a:ext uri="{FF2B5EF4-FFF2-40B4-BE49-F238E27FC236}">
                <a16:creationId xmlns:a16="http://schemas.microsoft.com/office/drawing/2014/main" id="{0E899B50-E8A4-41E7-B1B9-D68521B71014}"/>
              </a:ext>
            </a:extLst>
          </p:cNvPr>
          <p:cNvCxnSpPr/>
          <p:nvPr/>
        </p:nvCxnSpPr>
        <p:spPr>
          <a:xfrm>
            <a:off x="123935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975">
            <a:extLst>
              <a:ext uri="{FF2B5EF4-FFF2-40B4-BE49-F238E27FC236}">
                <a16:creationId xmlns:a16="http://schemas.microsoft.com/office/drawing/2014/main" id="{752D0188-90DF-4E7F-A477-E3127E65C4C5}"/>
              </a:ext>
            </a:extLst>
          </p:cNvPr>
          <p:cNvGrpSpPr>
            <a:grpSpLocks/>
          </p:cNvGrpSpPr>
          <p:nvPr/>
        </p:nvGrpSpPr>
        <p:grpSpPr bwMode="auto">
          <a:xfrm>
            <a:off x="392995" y="3529775"/>
            <a:ext cx="1992313" cy="2764518"/>
            <a:chOff x="3522" y="2457"/>
            <a:chExt cx="1757" cy="2438"/>
          </a:xfrm>
        </p:grpSpPr>
        <p:sp>
          <p:nvSpPr>
            <p:cNvPr id="164" name="Freeform 976">
              <a:extLst>
                <a:ext uri="{FF2B5EF4-FFF2-40B4-BE49-F238E27FC236}">
                  <a16:creationId xmlns:a16="http://schemas.microsoft.com/office/drawing/2014/main" id="{2E378D4D-BC62-4EB5-A17F-EC66DAED0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457"/>
              <a:ext cx="1134" cy="1814"/>
            </a:xfrm>
            <a:custGeom>
              <a:avLst/>
              <a:gdLst>
                <a:gd name="T0" fmla="*/ 964 w 1134"/>
                <a:gd name="T1" fmla="*/ 454 h 1814"/>
                <a:gd name="T2" fmla="*/ 1020 w 1134"/>
                <a:gd name="T3" fmla="*/ 567 h 1814"/>
                <a:gd name="T4" fmla="*/ 1077 w 1134"/>
                <a:gd name="T5" fmla="*/ 510 h 1814"/>
                <a:gd name="T6" fmla="*/ 1134 w 1134"/>
                <a:gd name="T7" fmla="*/ 794 h 1814"/>
                <a:gd name="T8" fmla="*/ 1077 w 1134"/>
                <a:gd name="T9" fmla="*/ 851 h 1814"/>
                <a:gd name="T10" fmla="*/ 1020 w 1134"/>
                <a:gd name="T11" fmla="*/ 907 h 1814"/>
                <a:gd name="T12" fmla="*/ 1077 w 1134"/>
                <a:gd name="T13" fmla="*/ 1021 h 1814"/>
                <a:gd name="T14" fmla="*/ 1134 w 1134"/>
                <a:gd name="T15" fmla="*/ 1077 h 1814"/>
                <a:gd name="T16" fmla="*/ 1077 w 1134"/>
                <a:gd name="T17" fmla="*/ 1191 h 1814"/>
                <a:gd name="T18" fmla="*/ 1134 w 1134"/>
                <a:gd name="T19" fmla="*/ 1361 h 1814"/>
                <a:gd name="T20" fmla="*/ 1020 w 1134"/>
                <a:gd name="T21" fmla="*/ 1418 h 1814"/>
                <a:gd name="T22" fmla="*/ 850 w 1134"/>
                <a:gd name="T23" fmla="*/ 1758 h 1814"/>
                <a:gd name="T24" fmla="*/ 510 w 1134"/>
                <a:gd name="T25" fmla="*/ 1814 h 1814"/>
                <a:gd name="T26" fmla="*/ 397 w 1134"/>
                <a:gd name="T27" fmla="*/ 1588 h 1814"/>
                <a:gd name="T28" fmla="*/ 226 w 1134"/>
                <a:gd name="T29" fmla="*/ 1418 h 1814"/>
                <a:gd name="T30" fmla="*/ 170 w 1134"/>
                <a:gd name="T31" fmla="*/ 1361 h 1814"/>
                <a:gd name="T32" fmla="*/ 226 w 1134"/>
                <a:gd name="T33" fmla="*/ 1247 h 1814"/>
                <a:gd name="T34" fmla="*/ 170 w 1134"/>
                <a:gd name="T35" fmla="*/ 1191 h 1814"/>
                <a:gd name="T36" fmla="*/ 56 w 1134"/>
                <a:gd name="T37" fmla="*/ 1134 h 1814"/>
                <a:gd name="T38" fmla="*/ 0 w 1134"/>
                <a:gd name="T39" fmla="*/ 907 h 1814"/>
                <a:gd name="T40" fmla="*/ 113 w 1134"/>
                <a:gd name="T41" fmla="*/ 851 h 1814"/>
                <a:gd name="T42" fmla="*/ 170 w 1134"/>
                <a:gd name="T43" fmla="*/ 737 h 1814"/>
                <a:gd name="T44" fmla="*/ 283 w 1134"/>
                <a:gd name="T45" fmla="*/ 737 h 1814"/>
                <a:gd name="T46" fmla="*/ 340 w 1134"/>
                <a:gd name="T47" fmla="*/ 794 h 1814"/>
                <a:gd name="T48" fmla="*/ 397 w 1134"/>
                <a:gd name="T49" fmla="*/ 624 h 1814"/>
                <a:gd name="T50" fmla="*/ 453 w 1134"/>
                <a:gd name="T51" fmla="*/ 567 h 1814"/>
                <a:gd name="T52" fmla="*/ 567 w 1134"/>
                <a:gd name="T53" fmla="*/ 283 h 1814"/>
                <a:gd name="T54" fmla="*/ 510 w 1134"/>
                <a:gd name="T55" fmla="*/ 227 h 1814"/>
                <a:gd name="T56" fmla="*/ 453 w 1134"/>
                <a:gd name="T57" fmla="*/ 170 h 1814"/>
                <a:gd name="T58" fmla="*/ 510 w 1134"/>
                <a:gd name="T59" fmla="*/ 0 h 1814"/>
                <a:gd name="T60" fmla="*/ 623 w 1134"/>
                <a:gd name="T61" fmla="*/ 57 h 1814"/>
                <a:gd name="T62" fmla="*/ 737 w 1134"/>
                <a:gd name="T63" fmla="*/ 0 h 1814"/>
                <a:gd name="T64" fmla="*/ 680 w 1134"/>
                <a:gd name="T65" fmla="*/ 113 h 1814"/>
                <a:gd name="T66" fmla="*/ 794 w 1134"/>
                <a:gd name="T67" fmla="*/ 227 h 1814"/>
                <a:gd name="T68" fmla="*/ 850 w 1134"/>
                <a:gd name="T69" fmla="*/ 283 h 1814"/>
                <a:gd name="T70" fmla="*/ 964 w 1134"/>
                <a:gd name="T71" fmla="*/ 39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814">
                  <a:moveTo>
                    <a:pt x="964" y="397"/>
                  </a:moveTo>
                  <a:lnTo>
                    <a:pt x="96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794"/>
                  </a:lnTo>
                  <a:lnTo>
                    <a:pt x="1077" y="79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34" y="1191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850" y="1418"/>
                  </a:lnTo>
                  <a:lnTo>
                    <a:pt x="850" y="1758"/>
                  </a:lnTo>
                  <a:lnTo>
                    <a:pt x="510" y="1758"/>
                  </a:lnTo>
                  <a:lnTo>
                    <a:pt x="510" y="1814"/>
                  </a:lnTo>
                  <a:lnTo>
                    <a:pt x="397" y="1814"/>
                  </a:lnTo>
                  <a:lnTo>
                    <a:pt x="397" y="1588"/>
                  </a:lnTo>
                  <a:lnTo>
                    <a:pt x="226" y="1588"/>
                  </a:lnTo>
                  <a:lnTo>
                    <a:pt x="226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97"/>
                  </a:lnTo>
                  <a:lnTo>
                    <a:pt x="964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5" name="Freeform 977">
              <a:extLst>
                <a:ext uri="{FF2B5EF4-FFF2-40B4-BE49-F238E27FC236}">
                  <a16:creationId xmlns:a16="http://schemas.microsoft.com/office/drawing/2014/main" id="{7BDD1B03-440D-4653-BECB-2D78FA676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75"/>
              <a:ext cx="284" cy="510"/>
            </a:xfrm>
            <a:custGeom>
              <a:avLst/>
              <a:gdLst>
                <a:gd name="T0" fmla="*/ 0 w 284"/>
                <a:gd name="T1" fmla="*/ 0 h 510"/>
                <a:gd name="T2" fmla="*/ 0 w 284"/>
                <a:gd name="T3" fmla="*/ 340 h 510"/>
                <a:gd name="T4" fmla="*/ 57 w 284"/>
                <a:gd name="T5" fmla="*/ 340 h 510"/>
                <a:gd name="T6" fmla="*/ 57 w 284"/>
                <a:gd name="T7" fmla="*/ 453 h 510"/>
                <a:gd name="T8" fmla="*/ 114 w 284"/>
                <a:gd name="T9" fmla="*/ 453 h 510"/>
                <a:gd name="T10" fmla="*/ 114 w 284"/>
                <a:gd name="T11" fmla="*/ 510 h 510"/>
                <a:gd name="T12" fmla="*/ 284 w 284"/>
                <a:gd name="T13" fmla="*/ 510 h 510"/>
                <a:gd name="T14" fmla="*/ 284 w 284"/>
                <a:gd name="T15" fmla="*/ 56 h 510"/>
                <a:gd name="T16" fmla="*/ 170 w 284"/>
                <a:gd name="T17" fmla="*/ 56 h 510"/>
                <a:gd name="T18" fmla="*/ 170 w 284"/>
                <a:gd name="T19" fmla="*/ 0 h 510"/>
                <a:gd name="T20" fmla="*/ 0 w 284"/>
                <a:gd name="T2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510">
                  <a:moveTo>
                    <a:pt x="0" y="0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" name="Freeform 978">
              <a:extLst>
                <a:ext uri="{FF2B5EF4-FFF2-40B4-BE49-F238E27FC236}">
                  <a16:creationId xmlns:a16="http://schemas.microsoft.com/office/drawing/2014/main" id="{B268E438-CF74-4803-B61E-E9D1F0B07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4215"/>
              <a:ext cx="624" cy="680"/>
            </a:xfrm>
            <a:custGeom>
              <a:avLst/>
              <a:gdLst>
                <a:gd name="T0" fmla="*/ 57 w 624"/>
                <a:gd name="T1" fmla="*/ 56 h 680"/>
                <a:gd name="T2" fmla="*/ 57 w 624"/>
                <a:gd name="T3" fmla="*/ 397 h 680"/>
                <a:gd name="T4" fmla="*/ 0 w 624"/>
                <a:gd name="T5" fmla="*/ 397 h 680"/>
                <a:gd name="T6" fmla="*/ 0 w 624"/>
                <a:gd name="T7" fmla="*/ 567 h 680"/>
                <a:gd name="T8" fmla="*/ 57 w 624"/>
                <a:gd name="T9" fmla="*/ 567 h 680"/>
                <a:gd name="T10" fmla="*/ 57 w 624"/>
                <a:gd name="T11" fmla="*/ 623 h 680"/>
                <a:gd name="T12" fmla="*/ 113 w 624"/>
                <a:gd name="T13" fmla="*/ 623 h 680"/>
                <a:gd name="T14" fmla="*/ 113 w 624"/>
                <a:gd name="T15" fmla="*/ 680 h 680"/>
                <a:gd name="T16" fmla="*/ 283 w 624"/>
                <a:gd name="T17" fmla="*/ 680 h 680"/>
                <a:gd name="T18" fmla="*/ 283 w 624"/>
                <a:gd name="T19" fmla="*/ 567 h 680"/>
                <a:gd name="T20" fmla="*/ 454 w 624"/>
                <a:gd name="T21" fmla="*/ 567 h 680"/>
                <a:gd name="T22" fmla="*/ 454 w 624"/>
                <a:gd name="T23" fmla="*/ 453 h 680"/>
                <a:gd name="T24" fmla="*/ 510 w 624"/>
                <a:gd name="T25" fmla="*/ 453 h 680"/>
                <a:gd name="T26" fmla="*/ 510 w 624"/>
                <a:gd name="T27" fmla="*/ 283 h 680"/>
                <a:gd name="T28" fmla="*/ 624 w 624"/>
                <a:gd name="T29" fmla="*/ 283 h 680"/>
                <a:gd name="T30" fmla="*/ 624 w 624"/>
                <a:gd name="T31" fmla="*/ 113 h 680"/>
                <a:gd name="T32" fmla="*/ 567 w 624"/>
                <a:gd name="T33" fmla="*/ 113 h 680"/>
                <a:gd name="T34" fmla="*/ 567 w 624"/>
                <a:gd name="T35" fmla="*/ 0 h 680"/>
                <a:gd name="T36" fmla="*/ 170 w 624"/>
                <a:gd name="T37" fmla="*/ 0 h 680"/>
                <a:gd name="T38" fmla="*/ 170 w 624"/>
                <a:gd name="T39" fmla="*/ 56 h 680"/>
                <a:gd name="T40" fmla="*/ 113 w 624"/>
                <a:gd name="T41" fmla="*/ 56 h 680"/>
                <a:gd name="T42" fmla="*/ 57 w 624"/>
                <a:gd name="T43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680">
                  <a:moveTo>
                    <a:pt x="57" y="56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" name="Freeform 979">
              <a:extLst>
                <a:ext uri="{FF2B5EF4-FFF2-40B4-BE49-F238E27FC236}">
                  <a16:creationId xmlns:a16="http://schemas.microsoft.com/office/drawing/2014/main" id="{8F42744B-3C69-4291-9117-C4ACF19E1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442"/>
              <a:ext cx="454" cy="226"/>
            </a:xfrm>
            <a:custGeom>
              <a:avLst/>
              <a:gdLst>
                <a:gd name="T0" fmla="*/ 397 w 454"/>
                <a:gd name="T1" fmla="*/ 113 h 226"/>
                <a:gd name="T2" fmla="*/ 397 w 454"/>
                <a:gd name="T3" fmla="*/ 56 h 226"/>
                <a:gd name="T4" fmla="*/ 454 w 454"/>
                <a:gd name="T5" fmla="*/ 56 h 226"/>
                <a:gd name="T6" fmla="*/ 454 w 454"/>
                <a:gd name="T7" fmla="*/ 0 h 226"/>
                <a:gd name="T8" fmla="*/ 113 w 454"/>
                <a:gd name="T9" fmla="*/ 0 h 226"/>
                <a:gd name="T10" fmla="*/ 113 w 454"/>
                <a:gd name="T11" fmla="*/ 56 h 226"/>
                <a:gd name="T12" fmla="*/ 57 w 454"/>
                <a:gd name="T13" fmla="*/ 56 h 226"/>
                <a:gd name="T14" fmla="*/ 57 w 454"/>
                <a:gd name="T15" fmla="*/ 113 h 226"/>
                <a:gd name="T16" fmla="*/ 0 w 454"/>
                <a:gd name="T17" fmla="*/ 113 h 226"/>
                <a:gd name="T18" fmla="*/ 0 w 454"/>
                <a:gd name="T19" fmla="*/ 170 h 226"/>
                <a:gd name="T20" fmla="*/ 57 w 454"/>
                <a:gd name="T21" fmla="*/ 170 h 226"/>
                <a:gd name="T22" fmla="*/ 57 w 454"/>
                <a:gd name="T23" fmla="*/ 226 h 226"/>
                <a:gd name="T24" fmla="*/ 170 w 454"/>
                <a:gd name="T25" fmla="*/ 226 h 226"/>
                <a:gd name="T26" fmla="*/ 170 w 454"/>
                <a:gd name="T27" fmla="*/ 113 h 226"/>
                <a:gd name="T28" fmla="*/ 397 w 454"/>
                <a:gd name="T29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226">
                  <a:moveTo>
                    <a:pt x="397" y="113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9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8" name="Freeform 980">
              <a:extLst>
                <a:ext uri="{FF2B5EF4-FFF2-40B4-BE49-F238E27FC236}">
                  <a16:creationId xmlns:a16="http://schemas.microsoft.com/office/drawing/2014/main" id="{DB936465-7735-4909-86C7-930EF605B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421"/>
              <a:ext cx="737" cy="1134"/>
            </a:xfrm>
            <a:custGeom>
              <a:avLst/>
              <a:gdLst>
                <a:gd name="T0" fmla="*/ 114 w 737"/>
                <a:gd name="T1" fmla="*/ 340 h 1134"/>
                <a:gd name="T2" fmla="*/ 114 w 737"/>
                <a:gd name="T3" fmla="*/ 397 h 1134"/>
                <a:gd name="T4" fmla="*/ 0 w 737"/>
                <a:gd name="T5" fmla="*/ 397 h 1134"/>
                <a:gd name="T6" fmla="*/ 0 w 737"/>
                <a:gd name="T7" fmla="*/ 510 h 1134"/>
                <a:gd name="T8" fmla="*/ 114 w 737"/>
                <a:gd name="T9" fmla="*/ 510 h 1134"/>
                <a:gd name="T10" fmla="*/ 114 w 737"/>
                <a:gd name="T11" fmla="*/ 964 h 1134"/>
                <a:gd name="T12" fmla="*/ 284 w 737"/>
                <a:gd name="T13" fmla="*/ 964 h 1134"/>
                <a:gd name="T14" fmla="*/ 284 w 737"/>
                <a:gd name="T15" fmla="*/ 907 h 1134"/>
                <a:gd name="T16" fmla="*/ 341 w 737"/>
                <a:gd name="T17" fmla="*/ 907 h 1134"/>
                <a:gd name="T18" fmla="*/ 341 w 737"/>
                <a:gd name="T19" fmla="*/ 1021 h 1134"/>
                <a:gd name="T20" fmla="*/ 397 w 737"/>
                <a:gd name="T21" fmla="*/ 1021 h 1134"/>
                <a:gd name="T22" fmla="*/ 397 w 737"/>
                <a:gd name="T23" fmla="*/ 1134 h 1134"/>
                <a:gd name="T24" fmla="*/ 624 w 737"/>
                <a:gd name="T25" fmla="*/ 1134 h 1134"/>
                <a:gd name="T26" fmla="*/ 624 w 737"/>
                <a:gd name="T27" fmla="*/ 1077 h 1134"/>
                <a:gd name="T28" fmla="*/ 681 w 737"/>
                <a:gd name="T29" fmla="*/ 1077 h 1134"/>
                <a:gd name="T30" fmla="*/ 681 w 737"/>
                <a:gd name="T31" fmla="*/ 794 h 1134"/>
                <a:gd name="T32" fmla="*/ 567 w 737"/>
                <a:gd name="T33" fmla="*/ 794 h 1134"/>
                <a:gd name="T34" fmla="*/ 567 w 737"/>
                <a:gd name="T35" fmla="*/ 850 h 1134"/>
                <a:gd name="T36" fmla="*/ 511 w 737"/>
                <a:gd name="T37" fmla="*/ 850 h 1134"/>
                <a:gd name="T38" fmla="*/ 511 w 737"/>
                <a:gd name="T39" fmla="*/ 737 h 1134"/>
                <a:gd name="T40" fmla="*/ 454 w 737"/>
                <a:gd name="T41" fmla="*/ 737 h 1134"/>
                <a:gd name="T42" fmla="*/ 453 w 737"/>
                <a:gd name="T43" fmla="*/ 566 h 1134"/>
                <a:gd name="T44" fmla="*/ 511 w 737"/>
                <a:gd name="T45" fmla="*/ 567 h 1134"/>
                <a:gd name="T46" fmla="*/ 511 w 737"/>
                <a:gd name="T47" fmla="*/ 510 h 1134"/>
                <a:gd name="T48" fmla="*/ 567 w 737"/>
                <a:gd name="T49" fmla="*/ 510 h 1134"/>
                <a:gd name="T50" fmla="*/ 567 w 737"/>
                <a:gd name="T51" fmla="*/ 340 h 1134"/>
                <a:gd name="T52" fmla="*/ 624 w 737"/>
                <a:gd name="T53" fmla="*/ 340 h 1134"/>
                <a:gd name="T54" fmla="*/ 624 w 737"/>
                <a:gd name="T55" fmla="*/ 170 h 1134"/>
                <a:gd name="T56" fmla="*/ 737 w 737"/>
                <a:gd name="T57" fmla="*/ 170 h 1134"/>
                <a:gd name="T58" fmla="*/ 737 w 737"/>
                <a:gd name="T59" fmla="*/ 113 h 1134"/>
                <a:gd name="T60" fmla="*/ 624 w 737"/>
                <a:gd name="T61" fmla="*/ 113 h 1134"/>
                <a:gd name="T62" fmla="*/ 624 w 737"/>
                <a:gd name="T63" fmla="*/ 57 h 1134"/>
                <a:gd name="T64" fmla="*/ 567 w 737"/>
                <a:gd name="T65" fmla="*/ 57 h 1134"/>
                <a:gd name="T66" fmla="*/ 567 w 737"/>
                <a:gd name="T67" fmla="*/ 0 h 1134"/>
                <a:gd name="T68" fmla="*/ 454 w 737"/>
                <a:gd name="T69" fmla="*/ 0 h 1134"/>
                <a:gd name="T70" fmla="*/ 454 w 737"/>
                <a:gd name="T71" fmla="*/ 57 h 1134"/>
                <a:gd name="T72" fmla="*/ 397 w 737"/>
                <a:gd name="T73" fmla="*/ 57 h 1134"/>
                <a:gd name="T74" fmla="*/ 397 w 737"/>
                <a:gd name="T75" fmla="*/ 113 h 1134"/>
                <a:gd name="T76" fmla="*/ 341 w 737"/>
                <a:gd name="T77" fmla="*/ 113 h 1134"/>
                <a:gd name="T78" fmla="*/ 341 w 737"/>
                <a:gd name="T79" fmla="*/ 227 h 1134"/>
                <a:gd name="T80" fmla="*/ 227 w 737"/>
                <a:gd name="T81" fmla="*/ 227 h 1134"/>
                <a:gd name="T82" fmla="*/ 227 w 737"/>
                <a:gd name="T83" fmla="*/ 283 h 1134"/>
                <a:gd name="T84" fmla="*/ 170 w 737"/>
                <a:gd name="T85" fmla="*/ 283 h 1134"/>
                <a:gd name="T86" fmla="*/ 170 w 737"/>
                <a:gd name="T87" fmla="*/ 340 h 1134"/>
                <a:gd name="T88" fmla="*/ 114 w 737"/>
                <a:gd name="T8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114" y="340"/>
                  </a:move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3" y="566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A251177-D077-4161-92B8-084C40FD2627}"/>
              </a:ext>
            </a:extLst>
          </p:cNvPr>
          <p:cNvSpPr txBox="1"/>
          <p:nvPr/>
        </p:nvSpPr>
        <p:spPr>
          <a:xfrm>
            <a:off x="710241" y="311393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岡山市</a:t>
            </a: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EFAF98C-8EAA-4CED-87A4-DF5D5E25FD83}"/>
              </a:ext>
            </a:extLst>
          </p:cNvPr>
          <p:cNvGrpSpPr/>
          <p:nvPr/>
        </p:nvGrpSpPr>
        <p:grpSpPr>
          <a:xfrm>
            <a:off x="740540" y="43716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BC37E91E-5E62-4DC5-91AC-DEDE058419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5AF2F54D-8ED5-4E22-949D-32FD62A172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38039197-441E-4042-9BDE-3EB361E7C802}"/>
              </a:ext>
            </a:extLst>
          </p:cNvPr>
          <p:cNvGrpSpPr/>
          <p:nvPr/>
        </p:nvGrpSpPr>
        <p:grpSpPr>
          <a:xfrm>
            <a:off x="1142876" y="52738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8FBA47B8-5AEC-4B01-A305-7384E24E86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B5923CE-6968-4AE1-87D6-F3BFD91210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3E4AF5C9-7871-48E4-9EFF-B97C5AE71C6A}"/>
              </a:ext>
            </a:extLst>
          </p:cNvPr>
          <p:cNvGrpSpPr/>
          <p:nvPr/>
        </p:nvGrpSpPr>
        <p:grpSpPr>
          <a:xfrm>
            <a:off x="1789052" y="47861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6E03E735-FB38-488E-88C4-3F62B25E93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870D394D-8C38-4520-81B9-0F73A76895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C54E43A7-36B9-4E77-AE19-917C6D9A93C0}"/>
              </a:ext>
            </a:extLst>
          </p:cNvPr>
          <p:cNvGrpSpPr/>
          <p:nvPr/>
        </p:nvGrpSpPr>
        <p:grpSpPr>
          <a:xfrm>
            <a:off x="435740" y="57737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13B180CC-5BFE-4408-8EA8-84AC87F0C2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6406C5C9-D293-4C73-8914-EBE9EB63B0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5082CD20-2872-4EC1-8465-49E62D740C94}"/>
              </a:ext>
            </a:extLst>
          </p:cNvPr>
          <p:cNvGrpSpPr/>
          <p:nvPr/>
        </p:nvGrpSpPr>
        <p:grpSpPr>
          <a:xfrm>
            <a:off x="4556340" y="1516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A48BFEFE-A0D4-4F5E-8622-B22E545113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真庭市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0EC68BD0-6097-4398-A245-B82D31C9F8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F45825CB-F73E-422A-B770-2A7288E1E750}"/>
              </a:ext>
            </a:extLst>
          </p:cNvPr>
          <p:cNvGrpSpPr/>
          <p:nvPr/>
        </p:nvGrpSpPr>
        <p:grpSpPr>
          <a:xfrm>
            <a:off x="3820527" y="896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392B5782-8129-49BB-8189-F4651C2AF4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新庄村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47A9EC93-21AA-41DE-AE92-C148A1CA04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B06D1EBD-0D04-4A2B-81CD-DDF27140F3BE}"/>
              </a:ext>
            </a:extLst>
          </p:cNvPr>
          <p:cNvGrpSpPr/>
          <p:nvPr/>
        </p:nvGrpSpPr>
        <p:grpSpPr>
          <a:xfrm>
            <a:off x="3269326" y="21541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6E6E9786-C432-42AF-9B97-5C6DACEB4F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新見市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5AD78EEF-E809-4F2E-B34F-D501E72F15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D7F801D-D8F5-4198-BD23-A36C62D78E77}"/>
              </a:ext>
            </a:extLst>
          </p:cNvPr>
          <p:cNvGrpSpPr/>
          <p:nvPr/>
        </p:nvGrpSpPr>
        <p:grpSpPr>
          <a:xfrm>
            <a:off x="7969715" y="7931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D65DE19D-AF6B-4D6F-8FE7-320BF7F0CC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西粟倉村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533E0E71-F5E1-4DA9-A6D5-611F5DFEDA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28F9CEED-3FC9-4B7B-8DED-6B9071A26B7C}"/>
              </a:ext>
            </a:extLst>
          </p:cNvPr>
          <p:cNvGrpSpPr/>
          <p:nvPr/>
        </p:nvGrpSpPr>
        <p:grpSpPr>
          <a:xfrm>
            <a:off x="5663036" y="9252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2C23CA99-7E5D-4112-AD82-5DCBC78DE9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鏡野町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03B020D2-7C6F-4FFC-9BB7-FC48535D75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22252DD-C70E-44B5-911D-4D983624F239}"/>
              </a:ext>
            </a:extLst>
          </p:cNvPr>
          <p:cNvGrpSpPr/>
          <p:nvPr/>
        </p:nvGrpSpPr>
        <p:grpSpPr>
          <a:xfrm>
            <a:off x="6414574" y="12859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96D0FFCB-9EDE-4BBB-BFA2-253A277E9C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津山市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0083CAD4-191E-4C78-8CEF-BB986EA02C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C605E2F8-D037-4A93-B29E-15CCEB8BF715}"/>
              </a:ext>
            </a:extLst>
          </p:cNvPr>
          <p:cNvGrpSpPr/>
          <p:nvPr/>
        </p:nvGrpSpPr>
        <p:grpSpPr>
          <a:xfrm>
            <a:off x="7196667" y="12859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66569D85-31B7-41DB-9C49-9BBA331276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奈義町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C179AAB8-2FB1-4434-8E54-3CBA1FA409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0E1E75ED-235E-433B-BAFD-57D3FB05A928}"/>
              </a:ext>
            </a:extLst>
          </p:cNvPr>
          <p:cNvGrpSpPr/>
          <p:nvPr/>
        </p:nvGrpSpPr>
        <p:grpSpPr>
          <a:xfrm>
            <a:off x="6804334" y="17725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8CF32425-3AC8-4FBC-9742-27C2C68437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勝央町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D04BB8BA-EB39-4C77-A275-C72C92EE8D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701591EF-1D8C-423B-B6D7-3D3C467041E9}"/>
              </a:ext>
            </a:extLst>
          </p:cNvPr>
          <p:cNvGrpSpPr/>
          <p:nvPr/>
        </p:nvGrpSpPr>
        <p:grpSpPr>
          <a:xfrm>
            <a:off x="7651622" y="20661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B0015112-9807-4D27-B764-9E036498D7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美作市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383727AD-6246-46F5-8FD7-AA53102666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B7B6E42-AE8A-4124-8E2F-F01B928862D3}"/>
              </a:ext>
            </a:extLst>
          </p:cNvPr>
          <p:cNvGrpSpPr/>
          <p:nvPr/>
        </p:nvGrpSpPr>
        <p:grpSpPr>
          <a:xfrm>
            <a:off x="5613097" y="4037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2A048687-8E45-4FFB-A818-6734B9989B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岡山市</a:t>
              </a:r>
              <a:endParaRPr lang="zh-TW" altLang="en-US" sz="900" spc="36" dirty="0">
                <a:ln w="11430"/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5D0E76D8-1C5A-460F-9FA0-5491E23FED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25E0582C-E66F-48DF-B24F-7121CB89E889}"/>
              </a:ext>
            </a:extLst>
          </p:cNvPr>
          <p:cNvGrpSpPr/>
          <p:nvPr/>
        </p:nvGrpSpPr>
        <p:grpSpPr>
          <a:xfrm>
            <a:off x="5948657" y="22171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252A8043-F981-4DCD-AF6E-C7CBB97120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美咲町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20500BD4-B6D7-43DA-8D24-48CDB10479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D4A6DA23-055F-471F-B4FE-0F370E128392}"/>
              </a:ext>
            </a:extLst>
          </p:cNvPr>
          <p:cNvGrpSpPr/>
          <p:nvPr/>
        </p:nvGrpSpPr>
        <p:grpSpPr>
          <a:xfrm>
            <a:off x="5948657" y="2695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EF937CF8-8B37-4384-A368-5246C578E6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久米南町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2398E559-4573-4324-996A-70ACF931BF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6719EFFC-98F8-4CFA-83CB-534AE3E46862}"/>
              </a:ext>
            </a:extLst>
          </p:cNvPr>
          <p:cNvGrpSpPr/>
          <p:nvPr/>
        </p:nvGrpSpPr>
        <p:grpSpPr>
          <a:xfrm>
            <a:off x="6091270" y="34503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D74F957E-13C1-4793-8C06-71CD5C579C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赤磐市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34F8F500-10D9-425C-979C-93D3D9AFFA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FE665359-A26E-4CA4-A51B-D8FCDDA9C7B8}"/>
              </a:ext>
            </a:extLst>
          </p:cNvPr>
          <p:cNvGrpSpPr/>
          <p:nvPr/>
        </p:nvGrpSpPr>
        <p:grpSpPr>
          <a:xfrm>
            <a:off x="6871446" y="32238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3495D9D7-710F-45CC-AC88-64770F55A6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和気町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30941CEE-B06C-4A56-847C-606B19EC94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49AFE5D-CD25-410B-BE2C-845D6CEDCD8C}"/>
              </a:ext>
            </a:extLst>
          </p:cNvPr>
          <p:cNvGrpSpPr/>
          <p:nvPr/>
        </p:nvGrpSpPr>
        <p:grpSpPr>
          <a:xfrm>
            <a:off x="7601288" y="36768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8170D997-E146-4292-A35B-75BF5E9289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備前市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3A7BD01D-D903-4370-85FC-D1D2C6D2F6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418030B-2F82-4A32-9512-4A751FDC7FDD}"/>
              </a:ext>
            </a:extLst>
          </p:cNvPr>
          <p:cNvGrpSpPr/>
          <p:nvPr/>
        </p:nvGrpSpPr>
        <p:grpSpPr>
          <a:xfrm>
            <a:off x="6930169" y="44066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A4BCFDC1-105A-42F8-A4BB-9FF3280309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瀬戸内市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64A9F105-6D1C-41B5-AD0E-6D15AB3F88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79342908-D543-4A70-BB55-C018E2CFB601}"/>
              </a:ext>
            </a:extLst>
          </p:cNvPr>
          <p:cNvGrpSpPr/>
          <p:nvPr/>
        </p:nvGrpSpPr>
        <p:grpSpPr>
          <a:xfrm>
            <a:off x="3537773" y="34628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D5134A68-54C9-42C5-A524-CF2D2DA3B0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高梁市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87C28871-4D70-42E0-833C-DD7FF8DF25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0E6FDEB9-2113-4D7F-A632-53E4559475AD}"/>
              </a:ext>
            </a:extLst>
          </p:cNvPr>
          <p:cNvGrpSpPr/>
          <p:nvPr/>
        </p:nvGrpSpPr>
        <p:grpSpPr>
          <a:xfrm>
            <a:off x="3025403" y="45617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C77FD827-17D9-4AB2-881D-A6F07C55DE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井原市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96748382-00D1-4956-80BF-6E11F446D0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D570E4EE-CAD2-43B9-A03B-16BE0DA1696F}"/>
              </a:ext>
            </a:extLst>
          </p:cNvPr>
          <p:cNvGrpSpPr/>
          <p:nvPr/>
        </p:nvGrpSpPr>
        <p:grpSpPr>
          <a:xfrm>
            <a:off x="4754177" y="31272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F3EB0AB0-648D-4365-B171-69699116AF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吉備中央町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E3641442-09D5-4555-8AA0-F68437207F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F8BF73C-C023-4E02-9819-0BAB37F3EA09}"/>
              </a:ext>
            </a:extLst>
          </p:cNvPr>
          <p:cNvGrpSpPr/>
          <p:nvPr/>
        </p:nvGrpSpPr>
        <p:grpSpPr>
          <a:xfrm>
            <a:off x="4589640" y="41634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EBC3E8A7-B7E7-4458-AF1B-E635DFA029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総社市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4772124B-800C-4CBD-BE12-DB27C4C06C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A55F6AC1-1179-4047-BF20-8ECBF080D7F5}"/>
              </a:ext>
            </a:extLst>
          </p:cNvPr>
          <p:cNvGrpSpPr/>
          <p:nvPr/>
        </p:nvGrpSpPr>
        <p:grpSpPr>
          <a:xfrm>
            <a:off x="4589640" y="48513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77268E32-AF44-480A-915F-7C7462CD4C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倉敷市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E6C270A7-ADB9-4ADB-A3B2-22D57DE782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252C2DF4-7BCE-4364-AB39-D5B2407D1A41}"/>
              </a:ext>
            </a:extLst>
          </p:cNvPr>
          <p:cNvGrpSpPr/>
          <p:nvPr/>
        </p:nvGrpSpPr>
        <p:grpSpPr>
          <a:xfrm>
            <a:off x="5378205" y="48513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0AB896AF-82DB-4E47-9646-4F7C3B49B0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早島町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D5A02AE7-D6D7-421E-A8FF-417F69172D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C2796347-49DB-4C9C-8571-068920C8F5A2}"/>
              </a:ext>
            </a:extLst>
          </p:cNvPr>
          <p:cNvGrpSpPr/>
          <p:nvPr/>
        </p:nvGrpSpPr>
        <p:grpSpPr>
          <a:xfrm>
            <a:off x="5982213" y="536304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321E0407-E18E-41B3-A620-A20B4C7206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玉野市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CCA745C4-41AD-402B-B249-606F53595F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CF07F49C-E9F8-4565-A4F9-DC210CE25484}"/>
              </a:ext>
            </a:extLst>
          </p:cNvPr>
          <p:cNvGrpSpPr/>
          <p:nvPr/>
        </p:nvGrpSpPr>
        <p:grpSpPr>
          <a:xfrm>
            <a:off x="3042109" y="54398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F80B08D1-011F-4377-A27D-C27C549726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笠岡市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BCC7356A-0894-4A59-92AE-0D63350F0A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B4FE2CE5-EDBF-4AA6-B9F4-C6F8F5CEAA91}"/>
              </a:ext>
            </a:extLst>
          </p:cNvPr>
          <p:cNvGrpSpPr/>
          <p:nvPr/>
        </p:nvGrpSpPr>
        <p:grpSpPr>
          <a:xfrm>
            <a:off x="3813896" y="565636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EADFB16F-1C1D-43FC-8BD4-5D088B9762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里庄町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DD72E7A2-1AA0-4E5E-8605-6AF19A23D1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F76A85AE-6BFA-41FF-932A-01E6D15B1C54}"/>
              </a:ext>
            </a:extLst>
          </p:cNvPr>
          <p:cNvGrpSpPr/>
          <p:nvPr/>
        </p:nvGrpSpPr>
        <p:grpSpPr>
          <a:xfrm>
            <a:off x="3813896" y="518657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1D5429E3-C810-4AC4-A14F-E7B5DF5312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浅口市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EC35D75C-B40D-4DAE-97A8-BA93F10AAC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407B1843-9912-40EC-87F6-498C2D11DBBE}"/>
              </a:ext>
            </a:extLst>
          </p:cNvPr>
          <p:cNvGrpSpPr/>
          <p:nvPr/>
        </p:nvGrpSpPr>
        <p:grpSpPr>
          <a:xfrm>
            <a:off x="3813896" y="47084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62EBCDFC-5BCE-4024-9841-024ADF9C17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矢掛町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3E7E1FD4-1BF9-4B2C-A905-B8F8C33417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2108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296</Words>
  <Application>Microsoft Office PowerPoint</Application>
  <PresentationFormat>A4 210 x 297 mm</PresentationFormat>
  <Paragraphs>268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dmap031_岡山県の市町村別の数値入力データマップ</dc:title>
  <dc:subject>dmap031_岡山県の市町村別の数値入力データマップ</dc:subject>
  <dc:creator>でじけろお</dc:creator>
  <cp:revision>1</cp:revision>
  <dcterms:created xsi:type="dcterms:W3CDTF">2011-09-01T12:09:10Z</dcterms:created>
  <dcterms:modified xsi:type="dcterms:W3CDTF">2022-04-10T12:51:27Z</dcterms:modified>
  <cp:version>1</cp:version>
</cp:coreProperties>
</file>